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5394" r:id="rId4"/>
  </p:sldMasterIdLst>
  <p:sldIdLst>
    <p:sldId id="405" r:id="rId5"/>
    <p:sldId id="507" r:id="rId6"/>
    <p:sldId id="400" r:id="rId7"/>
    <p:sldId id="500" r:id="rId8"/>
    <p:sldId id="511" r:id="rId9"/>
    <p:sldId id="512" r:id="rId10"/>
    <p:sldId id="513" r:id="rId11"/>
    <p:sldId id="514" r:id="rId12"/>
    <p:sldId id="403" r:id="rId13"/>
    <p:sldId id="257" r:id="rId14"/>
    <p:sldId id="258" r:id="rId15"/>
    <p:sldId id="358" r:id="rId16"/>
    <p:sldId id="356" r:id="rId17"/>
    <p:sldId id="359" r:id="rId18"/>
    <p:sldId id="360" r:id="rId19"/>
    <p:sldId id="501" r:id="rId20"/>
    <p:sldId id="361" r:id="rId21"/>
    <p:sldId id="502" r:id="rId22"/>
    <p:sldId id="264" r:id="rId23"/>
    <p:sldId id="503" r:id="rId24"/>
    <p:sldId id="362" r:id="rId25"/>
    <p:sldId id="363" r:id="rId26"/>
    <p:sldId id="364" r:id="rId27"/>
    <p:sldId id="268" r:id="rId28"/>
    <p:sldId id="269" r:id="rId29"/>
    <p:sldId id="270" r:id="rId30"/>
    <p:sldId id="365" r:id="rId31"/>
    <p:sldId id="366" r:id="rId32"/>
    <p:sldId id="505" r:id="rId33"/>
    <p:sldId id="367" r:id="rId34"/>
    <p:sldId id="368" r:id="rId35"/>
    <p:sldId id="369" r:id="rId36"/>
    <p:sldId id="370" r:id="rId37"/>
    <p:sldId id="371" r:id="rId38"/>
    <p:sldId id="372" r:id="rId39"/>
    <p:sldId id="373" r:id="rId40"/>
    <p:sldId id="374" r:id="rId41"/>
    <p:sldId id="375" r:id="rId42"/>
    <p:sldId id="376" r:id="rId43"/>
    <p:sldId id="377" r:id="rId44"/>
    <p:sldId id="378" r:id="rId45"/>
    <p:sldId id="379" r:id="rId46"/>
    <p:sldId id="380" r:id="rId47"/>
    <p:sldId id="381" r:id="rId48"/>
    <p:sldId id="382" r:id="rId49"/>
    <p:sldId id="383" r:id="rId50"/>
    <p:sldId id="384" r:id="rId51"/>
    <p:sldId id="385" r:id="rId52"/>
    <p:sldId id="506" r:id="rId53"/>
    <p:sldId id="386" r:id="rId54"/>
    <p:sldId id="387" r:id="rId55"/>
    <p:sldId id="388" r:id="rId56"/>
    <p:sldId id="389" r:id="rId57"/>
    <p:sldId id="390" r:id="rId58"/>
    <p:sldId id="391" r:id="rId59"/>
    <p:sldId id="404" r:id="rId60"/>
    <p:sldId id="392" r:id="rId61"/>
    <p:sldId id="393" r:id="rId62"/>
    <p:sldId id="504" r:id="rId63"/>
    <p:sldId id="394" r:id="rId64"/>
    <p:sldId id="395" r:id="rId65"/>
    <p:sldId id="303" r:id="rId66"/>
    <p:sldId id="396" r:id="rId67"/>
    <p:sldId id="508" r:id="rId68"/>
    <p:sldId id="509" r:id="rId69"/>
    <p:sldId id="510" r:id="rId70"/>
    <p:sldId id="397" r:id="rId71"/>
    <p:sldId id="399" r:id="rId72"/>
    <p:sldId id="401" r:id="rId73"/>
    <p:sldId id="398" r:id="rId74"/>
    <p:sldId id="310" r:id="rId75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Guides and assets" id="{9640D7CC-6A80-484B-B144-06EDE8673742}">
          <p14:sldIdLst>
            <p14:sldId id="405"/>
            <p14:sldId id="507"/>
            <p14:sldId id="400"/>
            <p14:sldId id="500"/>
            <p14:sldId id="511"/>
            <p14:sldId id="512"/>
            <p14:sldId id="513"/>
            <p14:sldId id="514"/>
          </p14:sldIdLst>
        </p14:section>
        <p14:section name="Template example slides" id="{D2559234-FF19-45D9-BE26-34980535A2BF}">
          <p14:sldIdLst>
            <p14:sldId id="403"/>
            <p14:sldId id="257"/>
            <p14:sldId id="258"/>
            <p14:sldId id="358"/>
            <p14:sldId id="356"/>
            <p14:sldId id="359"/>
            <p14:sldId id="360"/>
            <p14:sldId id="501"/>
            <p14:sldId id="361"/>
            <p14:sldId id="502"/>
            <p14:sldId id="264"/>
            <p14:sldId id="503"/>
            <p14:sldId id="362"/>
            <p14:sldId id="363"/>
            <p14:sldId id="364"/>
            <p14:sldId id="268"/>
            <p14:sldId id="269"/>
            <p14:sldId id="270"/>
            <p14:sldId id="365"/>
            <p14:sldId id="366"/>
            <p14:sldId id="505"/>
            <p14:sldId id="367"/>
            <p14:sldId id="368"/>
            <p14:sldId id="369"/>
            <p14:sldId id="370"/>
            <p14:sldId id="371"/>
            <p14:sldId id="372"/>
            <p14:sldId id="373"/>
            <p14:sldId id="374"/>
            <p14:sldId id="375"/>
            <p14:sldId id="376"/>
            <p14:sldId id="377"/>
            <p14:sldId id="378"/>
            <p14:sldId id="379"/>
            <p14:sldId id="380"/>
            <p14:sldId id="381"/>
            <p14:sldId id="382"/>
            <p14:sldId id="383"/>
            <p14:sldId id="384"/>
            <p14:sldId id="385"/>
            <p14:sldId id="506"/>
            <p14:sldId id="386"/>
            <p14:sldId id="387"/>
            <p14:sldId id="388"/>
            <p14:sldId id="389"/>
            <p14:sldId id="390"/>
            <p14:sldId id="391"/>
            <p14:sldId id="404"/>
            <p14:sldId id="392"/>
            <p14:sldId id="393"/>
            <p14:sldId id="504"/>
            <p14:sldId id="394"/>
            <p14:sldId id="395"/>
            <p14:sldId id="303"/>
            <p14:sldId id="396"/>
            <p14:sldId id="508"/>
            <p14:sldId id="509"/>
            <p14:sldId id="510"/>
            <p14:sldId id="397"/>
            <p14:sldId id="399"/>
            <p14:sldId id="401"/>
            <p14:sldId id="398"/>
            <p14:sldId id="31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652"/>
    <p:restoredTop sz="94610"/>
  </p:normalViewPr>
  <p:slideViewPr>
    <p:cSldViewPr snapToGrid="0" snapToObjects="1">
      <p:cViewPr>
        <p:scale>
          <a:sx n="55" d="100"/>
          <a:sy n="55" d="100"/>
        </p:scale>
        <p:origin x="192" y="10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regneark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regnear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nb-NO"/>
  <c:roundedCorners val="0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Value</c:v>
                </c:pt>
              </c:strCache>
            </c:strRef>
          </c:tx>
          <c:spPr>
            <a:solidFill>
              <a:srgbClr val="1C398E"/>
            </a:solidFill>
            <a:ln>
              <a:noFill/>
            </a:ln>
          </c:spPr>
          <c:invertIfNegative val="0"/>
          <c:dPt>
            <c:idx val="4"/>
            <c:invertIfNegative val="0"/>
            <c:bubble3D val="0"/>
            <c:spPr>
              <a:solidFill>
                <a:srgbClr val="8200DB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1-E977-0B4A-92B4-D8A154AE448E}"/>
              </c:ext>
            </c:extLst>
          </c:dPt>
          <c:dLbls>
            <c:numFmt formatCode="General" sourceLinked="0"/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sz="1600" b="1">
                    <a:solidFill>
                      <a:srgbClr val="1C398E"/>
                    </a:solidFill>
                    <a:latin typeface="IBM Plex San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Period 1</c:v>
                </c:pt>
                <c:pt idx="1">
                  <c:v>Period 2</c:v>
                </c:pt>
                <c:pt idx="2">
                  <c:v>Period 3</c:v>
                </c:pt>
                <c:pt idx="3">
                  <c:v>Period 4</c:v>
                </c:pt>
                <c:pt idx="4">
                  <c:v>Target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8</c:v>
                </c:pt>
                <c:pt idx="4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977-0B4A-92B4-D8A154AE448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96"/>
        <c:axId val="111111111"/>
        <c:axId val="222222222"/>
      </c:barChart>
      <c:catAx>
        <c:axId val="111111111"/>
        <c:scaling>
          <c:orientation val="minMax"/>
        </c:scaling>
        <c:delete val="0"/>
        <c:axPos val="b"/>
        <c:numFmt formatCode="General" sourceLinked="0"/>
        <c:majorTickMark val="cross"/>
        <c:minorTickMark val="cross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1300" b="0">
                <a:solidFill>
                  <a:srgbClr val="5B6B9E"/>
                </a:solidFill>
                <a:latin typeface="IBM Plex Sans"/>
              </a:defRPr>
            </a:pPr>
            <a:endParaRPr lang="en-US"/>
          </a:p>
        </c:txPr>
        <c:crossAx val="222222222"/>
        <c:crosses val="autoZero"/>
        <c:auto val="1"/>
        <c:lblAlgn val="ctr"/>
        <c:lblOffset val="100"/>
        <c:noMultiLvlLbl val="1"/>
      </c:catAx>
      <c:valAx>
        <c:axId val="222222222"/>
        <c:scaling>
          <c:orientation val="minMax"/>
        </c:scaling>
        <c:delete val="1"/>
        <c:axPos val="l"/>
        <c:numFmt formatCode="General" sourceLinked="1"/>
        <c:majorTickMark val="cross"/>
        <c:minorTickMark val="cross"/>
        <c:tickLblPos val="nextTo"/>
        <c:crossAx val="111111111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1"/>
  </c:chart>
  <c:spPr>
    <a:noFill/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nb-NO"/>
  <c:roundedCorners val="0"/>
  <c:style val="2"/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Trend</c:v>
                </c:pt>
              </c:strCache>
            </c:strRef>
          </c:tx>
          <c:spPr>
            <a:solidFill>
              <a:srgbClr val="DBEAFE"/>
            </a:solidFill>
            <a:ln w="28575" cap="rnd">
              <a:solidFill>
                <a:srgbClr val="1C398E"/>
              </a:solidFill>
              <a:round/>
            </a:ln>
          </c:spPr>
          <c:cat>
            <c:strRef>
              <c:f>Sheet1!$A$2:$A$5</c:f>
              <c:strCache>
                <c:ptCount val="4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</c:v>
                </c:pt>
                <c:pt idx="1">
                  <c:v>52</c:v>
                </c:pt>
                <c:pt idx="2">
                  <c:v>70</c:v>
                </c:pt>
                <c:pt idx="3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E9-A043-93DB-83560C3B0E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3333333"/>
        <c:axId val="444444444"/>
      </c:areaChart>
      <c:catAx>
        <c:axId val="333333333"/>
        <c:scaling>
          <c:orientation val="minMax"/>
        </c:scaling>
        <c:delete val="0"/>
        <c:axPos val="b"/>
        <c:numFmt formatCode="General" sourceLinked="0"/>
        <c:majorTickMark val="cross"/>
        <c:minorTickMark val="cross"/>
        <c:tickLblPos val="nextTo"/>
        <c:spPr>
          <a:noFill/>
          <a:ln>
            <a:noFill/>
          </a:ln>
        </c:spPr>
        <c:txPr>
          <a:bodyPr/>
          <a:lstStyle/>
          <a:p>
            <a:pPr>
              <a:defRPr sz="1300" b="0">
                <a:solidFill>
                  <a:srgbClr val="5B6B9E"/>
                </a:solidFill>
                <a:latin typeface="IBM Plex Sans"/>
              </a:defRPr>
            </a:pPr>
            <a:endParaRPr lang="en-US"/>
          </a:p>
        </c:txPr>
        <c:crossAx val="444444444"/>
        <c:crosses val="autoZero"/>
        <c:auto val="1"/>
        <c:lblAlgn val="ctr"/>
        <c:lblOffset val="100"/>
        <c:noMultiLvlLbl val="1"/>
      </c:catAx>
      <c:valAx>
        <c:axId val="444444444"/>
        <c:scaling>
          <c:orientation val="minMax"/>
        </c:scaling>
        <c:delete val="1"/>
        <c:axPos val="l"/>
        <c:numFmt formatCode="General" sourceLinked="1"/>
        <c:majorTickMark val="cross"/>
        <c:minorTickMark val="cross"/>
        <c:tickLblPos val="nextTo"/>
        <c:crossAx val="333333333"/>
        <c:crosses val="autoZero"/>
        <c:crossBetween val="midCat"/>
      </c:valAx>
      <c:spPr>
        <a:noFill/>
        <a:ln>
          <a:noFill/>
        </a:ln>
      </c:spPr>
    </c:plotArea>
    <c:plotVisOnly val="1"/>
    <c:dispBlanksAs val="gap"/>
    <c:showDLblsOverMax val="1"/>
  </c:chart>
  <c:spPr>
    <a:noFill/>
    <a:ln>
      <a:noFill/>
    </a:ln>
  </c:sp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ver (Gradient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0" name="Gradient Background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101" name="Image 0" descr="preencoded.png"/>
          <p:cNvPicPr>
            <a:picLocks noChangeAspect="1"/>
          </p:cNvPicPr>
          <p:nvPr/>
        </p:nvPicPr>
        <p:blipFill>
          <a:blip r:embed="rId3">
            <a:alphaModFix amt="99000"/>
          </a:blip>
          <a:stretch>
            <a:fillRect/>
          </a:stretch>
        </p:blipFill>
        <p:spPr>
          <a:xfrm>
            <a:off x="1143000" y="2778498"/>
            <a:ext cx="2505596" cy="590550"/>
          </a:xfrm>
          <a:prstGeom prst="rect">
            <a:avLst/>
          </a:prstGeom>
        </p:spPr>
      </p:pic>
      <p:sp>
        <p:nvSpPr>
          <p:cNvPr id="1102" name="Text Placeholder 10"/>
          <p:cNvSpPr>
            <a:spLocks noGrp="1"/>
          </p:cNvSpPr>
          <p:nvPr>
            <p:ph type="body" idx="10"/>
          </p:nvPr>
        </p:nvSpPr>
        <p:spPr>
          <a:xfrm>
            <a:off x="1143000" y="4024213"/>
            <a:ext cx="12714732" cy="214119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9000" kern="0" spc="-27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9000" kern="0" spc="-270">
                <a:solidFill>
                  <a:srgbClr val="1C398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1103" name="Text Placeholder 11"/>
          <p:cNvSpPr>
            <a:spLocks noGrp="1"/>
          </p:cNvSpPr>
          <p:nvPr>
            <p:ph type="body" idx="11"/>
          </p:nvPr>
        </p:nvSpPr>
        <p:spPr>
          <a:xfrm>
            <a:off x="1142998" y="6514143"/>
            <a:ext cx="12714731" cy="10438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ver (Bit Blue)">
    <p:bg>
      <p:bgPr>
        <a:solidFill>
          <a:srgbClr val="1C39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0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2777539"/>
            <a:ext cx="2505596" cy="590550"/>
          </a:xfrm>
          <a:prstGeom prst="rect">
            <a:avLst/>
          </a:prstGeom>
        </p:spPr>
      </p:pic>
      <p:sp>
        <p:nvSpPr>
          <p:cNvPr id="2101" name="Text Placeholder 10"/>
          <p:cNvSpPr>
            <a:spLocks noGrp="1"/>
          </p:cNvSpPr>
          <p:nvPr>
            <p:ph type="body" idx="10"/>
          </p:nvPr>
        </p:nvSpPr>
        <p:spPr>
          <a:xfrm>
            <a:off x="1142999" y="4022553"/>
            <a:ext cx="12311743" cy="214119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9000" kern="0" spc="-27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9000" kern="0" spc="-270">
                <a:solidFill>
                  <a:srgbClr val="FFFFFF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2102" name="Text Placeholder 11"/>
          <p:cNvSpPr>
            <a:spLocks noGrp="1"/>
          </p:cNvSpPr>
          <p:nvPr>
            <p:ph type="body" idx="11"/>
          </p:nvPr>
        </p:nvSpPr>
        <p:spPr>
          <a:xfrm>
            <a:off x="1142999" y="6510962"/>
            <a:ext cx="12311743" cy="10438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FFFFFF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genda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3103" name="Shape 3"/>
          <p:cNvCxnSpPr/>
          <p:nvPr/>
        </p:nvCxnSpPr>
        <p:spPr>
          <a:xfrm>
            <a:off x="1143000" y="3658841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3104" name="Shape 6"/>
          <p:cNvCxnSpPr/>
          <p:nvPr/>
        </p:nvCxnSpPr>
        <p:spPr>
          <a:xfrm>
            <a:off x="8715375" y="3658841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3109" name="Shape 9"/>
          <p:cNvCxnSpPr/>
          <p:nvPr/>
        </p:nvCxnSpPr>
        <p:spPr>
          <a:xfrm>
            <a:off x="1143000" y="4826524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3110" name="Shape 12"/>
          <p:cNvCxnSpPr/>
          <p:nvPr/>
        </p:nvCxnSpPr>
        <p:spPr>
          <a:xfrm>
            <a:off x="8715375" y="4826524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3115" name="Shape 15"/>
          <p:cNvCxnSpPr/>
          <p:nvPr/>
        </p:nvCxnSpPr>
        <p:spPr>
          <a:xfrm>
            <a:off x="1143000" y="5997994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3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587945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3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19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3105" name="Text Placeholder 12"/>
          <p:cNvSpPr>
            <a:spLocks noGrp="1"/>
          </p:cNvSpPr>
          <p:nvPr>
            <p:ph type="body" idx="12"/>
          </p:nvPr>
        </p:nvSpPr>
        <p:spPr>
          <a:xfrm>
            <a:off x="2305050" y="3951735"/>
            <a:ext cx="5553075" cy="485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700" kern="0" spc="-27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106" name="Text Placeholder 13"/>
          <p:cNvSpPr>
            <a:spLocks noGrp="1"/>
          </p:cNvSpPr>
          <p:nvPr>
            <p:ph type="body" idx="13"/>
          </p:nvPr>
        </p:nvSpPr>
        <p:spPr>
          <a:xfrm>
            <a:off x="9877425" y="3953777"/>
            <a:ext cx="5553075" cy="485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700" kern="0" spc="-27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107" name="Text Placeholder 14"/>
          <p:cNvSpPr>
            <a:spLocks noGrp="1"/>
          </p:cNvSpPr>
          <p:nvPr>
            <p:ph type="body" idx="14"/>
          </p:nvPr>
        </p:nvSpPr>
        <p:spPr>
          <a:xfrm>
            <a:off x="1143000" y="4013647"/>
            <a:ext cx="116205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108" name="Text Placeholder 15"/>
          <p:cNvSpPr>
            <a:spLocks noGrp="1"/>
          </p:cNvSpPr>
          <p:nvPr>
            <p:ph type="body" idx="15"/>
          </p:nvPr>
        </p:nvSpPr>
        <p:spPr>
          <a:xfrm>
            <a:off x="8715375" y="4015689"/>
            <a:ext cx="116205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111" name="Text Placeholder 16"/>
          <p:cNvSpPr>
            <a:spLocks noGrp="1"/>
          </p:cNvSpPr>
          <p:nvPr>
            <p:ph type="body" idx="16"/>
          </p:nvPr>
        </p:nvSpPr>
        <p:spPr>
          <a:xfrm>
            <a:off x="2305050" y="5119418"/>
            <a:ext cx="5553075" cy="485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700" kern="0" spc="-27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112" name="Text Placeholder 17"/>
          <p:cNvSpPr>
            <a:spLocks noGrp="1"/>
          </p:cNvSpPr>
          <p:nvPr>
            <p:ph type="body" idx="17"/>
          </p:nvPr>
        </p:nvSpPr>
        <p:spPr>
          <a:xfrm>
            <a:off x="9877425" y="5122119"/>
            <a:ext cx="5553075" cy="485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700" kern="0" spc="-27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113" name="Text Placeholder 18"/>
          <p:cNvSpPr>
            <a:spLocks noGrp="1"/>
          </p:cNvSpPr>
          <p:nvPr>
            <p:ph type="body" idx="18"/>
          </p:nvPr>
        </p:nvSpPr>
        <p:spPr>
          <a:xfrm>
            <a:off x="1143000" y="5181330"/>
            <a:ext cx="116205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114" name="Text Placeholder 19"/>
          <p:cNvSpPr>
            <a:spLocks noGrp="1"/>
          </p:cNvSpPr>
          <p:nvPr>
            <p:ph type="body" idx="19"/>
          </p:nvPr>
        </p:nvSpPr>
        <p:spPr>
          <a:xfrm>
            <a:off x="8715375" y="5184031"/>
            <a:ext cx="116205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116" name="Text Placeholder 20"/>
          <p:cNvSpPr>
            <a:spLocks noGrp="1"/>
          </p:cNvSpPr>
          <p:nvPr>
            <p:ph type="body" idx="20"/>
          </p:nvPr>
        </p:nvSpPr>
        <p:spPr>
          <a:xfrm>
            <a:off x="2305050" y="6290888"/>
            <a:ext cx="5553075" cy="4857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700" kern="0" spc="-27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117" name="Text Placeholder 21"/>
          <p:cNvSpPr>
            <a:spLocks noGrp="1"/>
          </p:cNvSpPr>
          <p:nvPr>
            <p:ph type="body" idx="21"/>
          </p:nvPr>
        </p:nvSpPr>
        <p:spPr>
          <a:xfrm>
            <a:off x="1143000" y="6352800"/>
            <a:ext cx="116205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pic>
        <p:nvPicPr>
          <p:cNvPr id="3119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(Gradient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Shape 0"/>
          <p:cNvSpPr/>
          <p:nvPr/>
        </p:nvSpPr>
        <p:spPr>
          <a:xfrm>
            <a:off x="1143000" y="876648"/>
            <a:ext cx="16002000" cy="8534400"/>
          </a:xfrm>
          <a:prstGeom prst="roundRect">
            <a:avLst>
              <a:gd name="adj" fmla="val 2009"/>
            </a:avLst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4288">
            <a:solidFill>
              <a:srgbClr val="1C398E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4102" name="Shape 1"/>
          <p:cNvCxnSpPr>
            <a:cxnSpLocks noGrp="1" noMove="1"/>
          </p:cNvCxnSpPr>
          <p:nvPr/>
        </p:nvCxnSpPr>
        <p:spPr>
          <a:xfrm>
            <a:off x="1919288" y="172437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4101" name="Text Placeholder 10"/>
          <p:cNvSpPr>
            <a:spLocks noGrp="1"/>
          </p:cNvSpPr>
          <p:nvPr>
            <p:ph type="body" idx="10"/>
          </p:nvPr>
        </p:nvSpPr>
        <p:spPr>
          <a:xfrm>
            <a:off x="2509838" y="1576742"/>
            <a:ext cx="634342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PRESENTATION TITLE</a:t>
            </a:r>
          </a:p>
        </p:txBody>
      </p:sp>
      <p:sp>
        <p:nvSpPr>
          <p:cNvPr id="4103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00"/>
            <a:ext cx="9090834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9500" kern="0" spc="-58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85000"/>
              </a:lnSpc>
              <a:buNone/>
            </a:pPr>
            <a:r>
              <a:rPr lang="nb-NO" sz="19500" kern="0" spc="-585">
                <a:solidFill>
                  <a:srgbClr val="1C398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4104" name="Text Placeholder 12"/>
          <p:cNvSpPr>
            <a:spLocks noGrp="1"/>
          </p:cNvSpPr>
          <p:nvPr>
            <p:ph type="body" idx="12"/>
          </p:nvPr>
        </p:nvSpPr>
        <p:spPr>
          <a:xfrm>
            <a:off x="1919288" y="5821090"/>
            <a:ext cx="9090834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6000" kern="0" spc="-1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6000" kern="0" spc="-150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pic>
        <p:nvPicPr>
          <p:cNvPr id="4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(Brave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0" name="Shape 0"/>
          <p:cNvSpPr/>
          <p:nvPr/>
        </p:nvSpPr>
        <p:spPr>
          <a:xfrm>
            <a:off x="1143000" y="876655"/>
            <a:ext cx="16002000" cy="8534400"/>
          </a:xfrm>
          <a:prstGeom prst="roundRect">
            <a:avLst>
              <a:gd name="adj" fmla="val 2009"/>
            </a:avLst>
          </a:prstGeom>
          <a:solidFill>
            <a:srgbClr val="F3E8FF"/>
          </a:solidFill>
          <a:ln w="14288">
            <a:solidFill>
              <a:srgbClr val="8200DB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5102" name="Shape 1"/>
          <p:cNvCxnSpPr>
            <a:cxnSpLocks noGrp="1" noMove="1"/>
          </p:cNvCxnSpPr>
          <p:nvPr/>
        </p:nvCxnSpPr>
        <p:spPr>
          <a:xfrm>
            <a:off x="1919288" y="172438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5101" name="Text Placeholder 10"/>
          <p:cNvSpPr>
            <a:spLocks noGrp="1"/>
          </p:cNvSpPr>
          <p:nvPr>
            <p:ph type="body" idx="10"/>
          </p:nvPr>
        </p:nvSpPr>
        <p:spPr>
          <a:xfrm>
            <a:off x="2509838" y="1576742"/>
            <a:ext cx="634342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PRESENTATION TITLE</a:t>
            </a:r>
          </a:p>
        </p:txBody>
      </p:sp>
      <p:sp>
        <p:nvSpPr>
          <p:cNvPr id="5103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07"/>
            <a:ext cx="9389414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9500" kern="0" spc="-58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85000"/>
              </a:lnSpc>
              <a:buNone/>
            </a:pPr>
            <a:r>
              <a:rPr lang="nb-NO" sz="19500" kern="0" spc="-585">
                <a:solidFill>
                  <a:srgbClr val="8200DB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5104" name="Text Placeholder 12"/>
          <p:cNvSpPr>
            <a:spLocks noGrp="1"/>
          </p:cNvSpPr>
          <p:nvPr>
            <p:ph type="body" idx="12"/>
          </p:nvPr>
        </p:nvSpPr>
        <p:spPr>
          <a:xfrm>
            <a:off x="1919288" y="5821097"/>
            <a:ext cx="9389414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6000" kern="0" spc="-1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6000" kern="0" spc="-150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pic>
        <p:nvPicPr>
          <p:cNvPr id="5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(Relentless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0" name="Shape 0"/>
          <p:cNvSpPr/>
          <p:nvPr/>
        </p:nvSpPr>
        <p:spPr>
          <a:xfrm>
            <a:off x="1143000" y="876655"/>
            <a:ext cx="16002000" cy="8534400"/>
          </a:xfrm>
          <a:prstGeom prst="roundRect">
            <a:avLst>
              <a:gd name="adj" fmla="val 2009"/>
            </a:avLst>
          </a:prstGeom>
          <a:solidFill>
            <a:srgbClr val="DBEAFE"/>
          </a:solidFill>
          <a:ln w="14288">
            <a:solidFill>
              <a:srgbClr val="1447E6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6102" name="Shape 1"/>
          <p:cNvCxnSpPr>
            <a:cxnSpLocks noGrp="1" noMove="1"/>
          </p:cNvCxnSpPr>
          <p:nvPr/>
        </p:nvCxnSpPr>
        <p:spPr>
          <a:xfrm>
            <a:off x="1919288" y="1724381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6101" name="Text Placeholder 10"/>
          <p:cNvSpPr>
            <a:spLocks noGrp="1"/>
          </p:cNvSpPr>
          <p:nvPr>
            <p:ph type="body" idx="10"/>
          </p:nvPr>
        </p:nvSpPr>
        <p:spPr>
          <a:xfrm>
            <a:off x="2509838" y="1576742"/>
            <a:ext cx="634342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PRESENTATION TITLE</a:t>
            </a:r>
          </a:p>
        </p:txBody>
      </p:sp>
      <p:sp>
        <p:nvSpPr>
          <p:cNvPr id="6103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08"/>
            <a:ext cx="9072173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9500" kern="0" spc="-585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85000"/>
              </a:lnSpc>
              <a:buNone/>
            </a:pPr>
            <a:r>
              <a:rPr lang="nb-NO" sz="19500" kern="0" spc="-585">
                <a:solidFill>
                  <a:srgbClr val="1447E6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6104" name="Text Placeholder 12"/>
          <p:cNvSpPr>
            <a:spLocks noGrp="1"/>
          </p:cNvSpPr>
          <p:nvPr>
            <p:ph type="body" idx="12"/>
          </p:nvPr>
        </p:nvSpPr>
        <p:spPr>
          <a:xfrm>
            <a:off x="1919288" y="5821098"/>
            <a:ext cx="9072173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6000" kern="0" spc="-1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6000" kern="0" spc="-150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pic>
        <p:nvPicPr>
          <p:cNvPr id="6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(Kind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0" name="Shape 0"/>
          <p:cNvSpPr/>
          <p:nvPr/>
        </p:nvSpPr>
        <p:spPr>
          <a:xfrm>
            <a:off x="1143000" y="876661"/>
            <a:ext cx="16002000" cy="8534400"/>
          </a:xfrm>
          <a:prstGeom prst="roundRect">
            <a:avLst>
              <a:gd name="adj" fmla="val 2009"/>
            </a:avLst>
          </a:prstGeom>
          <a:solidFill>
            <a:srgbClr val="DCFCE7"/>
          </a:solidFill>
          <a:ln w="14288">
            <a:solidFill>
              <a:srgbClr val="008236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7102" name="Shape 1"/>
          <p:cNvCxnSpPr>
            <a:cxnSpLocks noGrp="1" noMove="1"/>
          </p:cNvCxnSpPr>
          <p:nvPr/>
        </p:nvCxnSpPr>
        <p:spPr>
          <a:xfrm>
            <a:off x="1919288" y="1724386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7101" name="Text Placeholder 10"/>
          <p:cNvSpPr>
            <a:spLocks noGrp="1"/>
          </p:cNvSpPr>
          <p:nvPr>
            <p:ph type="body" idx="10"/>
          </p:nvPr>
        </p:nvSpPr>
        <p:spPr>
          <a:xfrm>
            <a:off x="2509838" y="1576742"/>
            <a:ext cx="634342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PRESENTATION TITLE</a:t>
            </a:r>
          </a:p>
        </p:txBody>
      </p:sp>
      <p:sp>
        <p:nvSpPr>
          <p:cNvPr id="7103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13"/>
            <a:ext cx="9258785" cy="19697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9500" kern="0" spc="-585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85000"/>
              </a:lnSpc>
              <a:buNone/>
            </a:pPr>
            <a:r>
              <a:rPr lang="nb-NO" sz="19500" kern="0" spc="-585">
                <a:solidFill>
                  <a:srgbClr val="008236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7104" name="Text Placeholder 12"/>
          <p:cNvSpPr>
            <a:spLocks noGrp="1"/>
          </p:cNvSpPr>
          <p:nvPr>
            <p:ph type="body" idx="12"/>
          </p:nvPr>
        </p:nvSpPr>
        <p:spPr>
          <a:xfrm>
            <a:off x="1919287" y="5821103"/>
            <a:ext cx="9258785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6000" kern="0" spc="-1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6000" kern="0" spc="-150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pic>
        <p:nvPicPr>
          <p:cNvPr id="7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(Bit Blue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0" name="Shape 0"/>
          <p:cNvSpPr/>
          <p:nvPr/>
        </p:nvSpPr>
        <p:spPr>
          <a:xfrm>
            <a:off x="1143000" y="876655"/>
            <a:ext cx="16002000" cy="8534400"/>
          </a:xfrm>
          <a:prstGeom prst="roundRect">
            <a:avLst>
              <a:gd name="adj" fmla="val 2009"/>
            </a:avLst>
          </a:prstGeom>
          <a:solidFill>
            <a:srgbClr val="1C398E"/>
          </a:solidFill>
          <a:ln w="14288">
            <a:solidFill>
              <a:srgbClr val="1C398E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5102" name="Shape 1"/>
          <p:cNvCxnSpPr>
            <a:cxnSpLocks noGrp="1" noMove="1"/>
          </p:cNvCxnSpPr>
          <p:nvPr/>
        </p:nvCxnSpPr>
        <p:spPr>
          <a:xfrm>
            <a:off x="1919288" y="1724380"/>
            <a:ext cx="438150" cy="0"/>
          </a:xfrm>
          <a:prstGeom prst="line">
            <a:avLst/>
          </a:prstGeom>
          <a:ln w="19050" cap="flat" cmpd="sng" algn="ctr">
            <a:solidFill>
              <a:srgbClr val="FFFFFF"/>
            </a:solidFill>
            <a:prstDash val="solid"/>
            <a:round/>
          </a:ln>
        </p:spPr>
      </p:cxnSp>
      <p:sp>
        <p:nvSpPr>
          <p:cNvPr id="5101" name="Text Placeholder 10"/>
          <p:cNvSpPr>
            <a:spLocks noGrp="1"/>
          </p:cNvSpPr>
          <p:nvPr>
            <p:ph type="body" idx="10"/>
          </p:nvPr>
        </p:nvSpPr>
        <p:spPr>
          <a:xfrm>
            <a:off x="2509838" y="1576742"/>
            <a:ext cx="634342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FFFFFF"/>
                </a:solidFill>
                <a:latin typeface="IBM Plex Sans" pitchFamily="34" charset="0"/>
              </a:rPr>
              <a:t>PRESENTATION TITLE</a:t>
            </a:r>
          </a:p>
        </p:txBody>
      </p:sp>
      <p:sp>
        <p:nvSpPr>
          <p:cNvPr id="5103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07"/>
            <a:ext cx="9296108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9500" kern="0" spc="-585" dirty="0">
                <a:solidFill>
                  <a:srgbClr val="DBEAF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85000"/>
              </a:lnSpc>
              <a:buNone/>
            </a:pPr>
            <a:r>
              <a:rPr lang="nb-NO" sz="19500" kern="0" spc="-585">
                <a:solidFill>
                  <a:srgbClr val="DBEAF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5104" name="Text Placeholder 12"/>
          <p:cNvSpPr>
            <a:spLocks noGrp="1"/>
          </p:cNvSpPr>
          <p:nvPr>
            <p:ph type="body" idx="12"/>
          </p:nvPr>
        </p:nvSpPr>
        <p:spPr>
          <a:xfrm>
            <a:off x="1919287" y="5821097"/>
            <a:ext cx="9296109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6000" kern="0" spc="-15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6000" kern="0" spc="-150">
                <a:solidFill>
                  <a:srgbClr val="FFFFFF"/>
                </a:solidFill>
                <a:latin typeface="IBM Plex Sans" pitchFamily="34" charset="0"/>
              </a:rPr>
              <a:t>Headline</a:t>
            </a:r>
          </a:p>
        </p:txBody>
      </p:sp>
      <p:pic>
        <p:nvPicPr>
          <p:cNvPr id="5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Overview (Bit Blue)">
    <p:bg>
      <p:bgPr>
        <a:solidFill>
          <a:srgbClr val="1C39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01" name="Shape 0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FFFFFF"/>
            </a:solidFill>
            <a:prstDash val="solid"/>
            <a:round/>
          </a:ln>
        </p:spPr>
      </p:cxnSp>
      <p:cxnSp>
        <p:nvCxnSpPr>
          <p:cNvPr id="8103" name="Shape 5"/>
          <p:cNvCxnSpPr/>
          <p:nvPr/>
        </p:nvCxnSpPr>
        <p:spPr>
          <a:xfrm>
            <a:off x="9572625" y="3656167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cxnSp>
        <p:nvCxnSpPr>
          <p:cNvPr id="8107" name="Shape 8"/>
          <p:cNvCxnSpPr/>
          <p:nvPr/>
        </p:nvCxnSpPr>
        <p:spPr>
          <a:xfrm>
            <a:off x="9572625" y="4522942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cxnSp>
        <p:nvCxnSpPr>
          <p:cNvPr id="8110" name="Shape 11"/>
          <p:cNvCxnSpPr/>
          <p:nvPr/>
        </p:nvCxnSpPr>
        <p:spPr>
          <a:xfrm>
            <a:off x="9572625" y="5389717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cxnSp>
        <p:nvCxnSpPr>
          <p:cNvPr id="8114" name="Shape 15"/>
          <p:cNvCxnSpPr/>
          <p:nvPr/>
        </p:nvCxnSpPr>
        <p:spPr>
          <a:xfrm>
            <a:off x="9572625" y="6256492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cxnSp>
        <p:nvCxnSpPr>
          <p:cNvPr id="8117" name="Shape 14"/>
          <p:cNvCxnSpPr/>
          <p:nvPr/>
        </p:nvCxnSpPr>
        <p:spPr>
          <a:xfrm>
            <a:off x="9572625" y="7123267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sp>
        <p:nvSpPr>
          <p:cNvPr id="8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34342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FFFFFF"/>
                </a:solidFill>
                <a:latin typeface="IBM Plex Sans" pitchFamily="34" charset="0"/>
              </a:rPr>
              <a:t>PRESENTATION TITLE</a:t>
            </a:r>
          </a:p>
        </p:txBody>
      </p:sp>
      <p:sp>
        <p:nvSpPr>
          <p:cNvPr id="8102" name="Text Placeholder 11"/>
          <p:cNvSpPr>
            <a:spLocks noGrp="1"/>
          </p:cNvSpPr>
          <p:nvPr>
            <p:ph type="body" idx="11"/>
          </p:nvPr>
        </p:nvSpPr>
        <p:spPr>
          <a:xfrm>
            <a:off x="9572625" y="3165630"/>
            <a:ext cx="7572375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FFFFFF"/>
                </a:solidFill>
                <a:latin typeface="IBM Plex Sans" pitchFamily="34" charset="0"/>
              </a:rPr>
              <a:t>PRESENTATION TITLE</a:t>
            </a:r>
          </a:p>
        </p:txBody>
      </p:sp>
      <p:sp>
        <p:nvSpPr>
          <p:cNvPr id="8104" name="Text Placeholder 12"/>
          <p:cNvSpPr>
            <a:spLocks noGrp="1"/>
          </p:cNvSpPr>
          <p:nvPr>
            <p:ph type="body" idx="12"/>
          </p:nvPr>
        </p:nvSpPr>
        <p:spPr>
          <a:xfrm>
            <a:off x="1143001" y="3735221"/>
            <a:ext cx="8001000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9500" kern="0" spc="-585" dirty="0">
                <a:solidFill>
                  <a:srgbClr val="DBEAF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85000"/>
              </a:lnSpc>
              <a:buNone/>
            </a:pPr>
            <a:r>
              <a:rPr lang="nb-NO" sz="19500" kern="0" spc="-585">
                <a:solidFill>
                  <a:srgbClr val="DBEAF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8105" name="Text Placeholder 13"/>
          <p:cNvSpPr>
            <a:spLocks noGrp="1"/>
          </p:cNvSpPr>
          <p:nvPr>
            <p:ph type="body" idx="13"/>
          </p:nvPr>
        </p:nvSpPr>
        <p:spPr>
          <a:xfrm>
            <a:off x="10089282" y="3889530"/>
            <a:ext cx="705571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FFFFFF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8106" name="Text Placeholder 14"/>
          <p:cNvSpPr>
            <a:spLocks noGrp="1"/>
          </p:cNvSpPr>
          <p:nvPr>
            <p:ph type="body" idx="14"/>
          </p:nvPr>
        </p:nvSpPr>
        <p:spPr>
          <a:xfrm>
            <a:off x="9572625" y="3951443"/>
            <a:ext cx="516657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FFFFFF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8108" name="Text Placeholder 15"/>
          <p:cNvSpPr>
            <a:spLocks noGrp="1"/>
          </p:cNvSpPr>
          <p:nvPr>
            <p:ph type="body" idx="15"/>
          </p:nvPr>
        </p:nvSpPr>
        <p:spPr>
          <a:xfrm>
            <a:off x="10089282" y="4756305"/>
            <a:ext cx="705571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FFFFFF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8109" name="Text Placeholder 16"/>
          <p:cNvSpPr>
            <a:spLocks noGrp="1"/>
          </p:cNvSpPr>
          <p:nvPr>
            <p:ph type="body" idx="16"/>
          </p:nvPr>
        </p:nvSpPr>
        <p:spPr>
          <a:xfrm>
            <a:off x="9572625" y="4818218"/>
            <a:ext cx="516657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FFFFFF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8111" name="Text Placeholder 17"/>
          <p:cNvSpPr>
            <a:spLocks noGrp="1"/>
          </p:cNvSpPr>
          <p:nvPr>
            <p:ph type="body" idx="17"/>
          </p:nvPr>
        </p:nvSpPr>
        <p:spPr>
          <a:xfrm>
            <a:off x="10089282" y="5623080"/>
            <a:ext cx="705571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FFFFFF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8112" name="Text Placeholder 18"/>
          <p:cNvSpPr>
            <a:spLocks noGrp="1"/>
          </p:cNvSpPr>
          <p:nvPr>
            <p:ph type="body" idx="18"/>
          </p:nvPr>
        </p:nvSpPr>
        <p:spPr>
          <a:xfrm>
            <a:off x="9572625" y="5684993"/>
            <a:ext cx="516657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FFFFFF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8113" name="Text Placeholder 19"/>
          <p:cNvSpPr>
            <a:spLocks noGrp="1"/>
          </p:cNvSpPr>
          <p:nvPr>
            <p:ph type="body" idx="19"/>
          </p:nvPr>
        </p:nvSpPr>
        <p:spPr>
          <a:xfrm>
            <a:off x="1143001" y="5626411"/>
            <a:ext cx="8001000" cy="68654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5550" kern="0" spc="-139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5550" kern="0" spc="-139">
                <a:solidFill>
                  <a:srgbClr val="FFFFFF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8115" name="Text Placeholder 20"/>
          <p:cNvSpPr>
            <a:spLocks noGrp="1"/>
          </p:cNvSpPr>
          <p:nvPr>
            <p:ph type="body" idx="20"/>
          </p:nvPr>
        </p:nvSpPr>
        <p:spPr>
          <a:xfrm>
            <a:off x="10089282" y="6489855"/>
            <a:ext cx="705571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FFFFFF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8116" name="Text Placeholder 21"/>
          <p:cNvSpPr>
            <a:spLocks noGrp="1"/>
          </p:cNvSpPr>
          <p:nvPr>
            <p:ph type="body" idx="21"/>
          </p:nvPr>
        </p:nvSpPr>
        <p:spPr>
          <a:xfrm>
            <a:off x="9572625" y="6551768"/>
            <a:ext cx="516657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FFFFFF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8118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ction Overview (Gradient)">
    <p:bg>
      <p:bgPr>
        <a:gradFill>
          <a:gsLst>
            <a:gs pos="0">
              <a:srgbClr val="F3E8FF"/>
            </a:gs>
            <a:gs pos="50000">
              <a:srgbClr val="DBEAFE"/>
            </a:gs>
            <a:gs pos="100000">
              <a:srgbClr val="DCFCE7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01" name="Shape 0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8103" name="Shape 5"/>
          <p:cNvCxnSpPr/>
          <p:nvPr/>
        </p:nvCxnSpPr>
        <p:spPr>
          <a:xfrm>
            <a:off x="9572625" y="3656167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8107" name="Shape 8"/>
          <p:cNvCxnSpPr/>
          <p:nvPr/>
        </p:nvCxnSpPr>
        <p:spPr>
          <a:xfrm>
            <a:off x="9572625" y="4522942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8110" name="Shape 11"/>
          <p:cNvCxnSpPr/>
          <p:nvPr/>
        </p:nvCxnSpPr>
        <p:spPr>
          <a:xfrm>
            <a:off x="9572625" y="5389717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8114" name="Shape 15"/>
          <p:cNvCxnSpPr/>
          <p:nvPr/>
        </p:nvCxnSpPr>
        <p:spPr>
          <a:xfrm>
            <a:off x="9572625" y="6256492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8117" name="Shape 14"/>
          <p:cNvCxnSpPr/>
          <p:nvPr/>
        </p:nvCxnSpPr>
        <p:spPr>
          <a:xfrm>
            <a:off x="9572625" y="7123267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8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34342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PRESENTATION TITLE</a:t>
            </a:r>
          </a:p>
        </p:txBody>
      </p:sp>
      <p:sp>
        <p:nvSpPr>
          <p:cNvPr id="8102" name="Text Placeholder 11"/>
          <p:cNvSpPr>
            <a:spLocks noGrp="1"/>
          </p:cNvSpPr>
          <p:nvPr>
            <p:ph type="body" idx="11"/>
          </p:nvPr>
        </p:nvSpPr>
        <p:spPr>
          <a:xfrm>
            <a:off x="9572625" y="3165630"/>
            <a:ext cx="7572375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PRESENTATION TITLE</a:t>
            </a:r>
          </a:p>
        </p:txBody>
      </p:sp>
      <p:sp>
        <p:nvSpPr>
          <p:cNvPr id="8104" name="Text Placeholder 12"/>
          <p:cNvSpPr>
            <a:spLocks noGrp="1"/>
          </p:cNvSpPr>
          <p:nvPr>
            <p:ph type="body" idx="12"/>
          </p:nvPr>
        </p:nvSpPr>
        <p:spPr>
          <a:xfrm>
            <a:off x="1143001" y="3735221"/>
            <a:ext cx="8001000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9500" kern="0" spc="-58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85000"/>
              </a:lnSpc>
              <a:buNone/>
            </a:pPr>
            <a:r>
              <a:rPr lang="nb-NO" sz="19500" kern="0" spc="-585">
                <a:solidFill>
                  <a:srgbClr val="1C398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8105" name="Text Placeholder 13"/>
          <p:cNvSpPr>
            <a:spLocks noGrp="1"/>
          </p:cNvSpPr>
          <p:nvPr>
            <p:ph type="body" idx="13"/>
          </p:nvPr>
        </p:nvSpPr>
        <p:spPr>
          <a:xfrm>
            <a:off x="10089282" y="3889530"/>
            <a:ext cx="705571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8106" name="Text Placeholder 14"/>
          <p:cNvSpPr>
            <a:spLocks noGrp="1"/>
          </p:cNvSpPr>
          <p:nvPr>
            <p:ph type="body" idx="14"/>
          </p:nvPr>
        </p:nvSpPr>
        <p:spPr>
          <a:xfrm>
            <a:off x="9572625" y="3951443"/>
            <a:ext cx="516657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8108" name="Text Placeholder 15"/>
          <p:cNvSpPr>
            <a:spLocks noGrp="1"/>
          </p:cNvSpPr>
          <p:nvPr>
            <p:ph type="body" idx="15"/>
          </p:nvPr>
        </p:nvSpPr>
        <p:spPr>
          <a:xfrm>
            <a:off x="10089282" y="4756305"/>
            <a:ext cx="705571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8109" name="Text Placeholder 16"/>
          <p:cNvSpPr>
            <a:spLocks noGrp="1"/>
          </p:cNvSpPr>
          <p:nvPr>
            <p:ph type="body" idx="16"/>
          </p:nvPr>
        </p:nvSpPr>
        <p:spPr>
          <a:xfrm>
            <a:off x="9572625" y="4818218"/>
            <a:ext cx="516657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8111" name="Text Placeholder 17"/>
          <p:cNvSpPr>
            <a:spLocks noGrp="1"/>
          </p:cNvSpPr>
          <p:nvPr>
            <p:ph type="body" idx="17"/>
          </p:nvPr>
        </p:nvSpPr>
        <p:spPr>
          <a:xfrm>
            <a:off x="10089282" y="5623080"/>
            <a:ext cx="705571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8112" name="Text Placeholder 18"/>
          <p:cNvSpPr>
            <a:spLocks noGrp="1"/>
          </p:cNvSpPr>
          <p:nvPr>
            <p:ph type="body" idx="18"/>
          </p:nvPr>
        </p:nvSpPr>
        <p:spPr>
          <a:xfrm>
            <a:off x="9572625" y="5684993"/>
            <a:ext cx="516657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8113" name="Text Placeholder 19"/>
          <p:cNvSpPr>
            <a:spLocks noGrp="1"/>
          </p:cNvSpPr>
          <p:nvPr>
            <p:ph type="body" idx="19"/>
          </p:nvPr>
        </p:nvSpPr>
        <p:spPr>
          <a:xfrm>
            <a:off x="1143001" y="5626411"/>
            <a:ext cx="8001000" cy="68654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5550" kern="0" spc="-13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5550" kern="0" spc="-139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8115" name="Text Placeholder 20"/>
          <p:cNvSpPr>
            <a:spLocks noGrp="1"/>
          </p:cNvSpPr>
          <p:nvPr>
            <p:ph type="body" idx="20"/>
          </p:nvPr>
        </p:nvSpPr>
        <p:spPr>
          <a:xfrm>
            <a:off x="10089282" y="6489855"/>
            <a:ext cx="7055718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8116" name="Text Placeholder 21"/>
          <p:cNvSpPr>
            <a:spLocks noGrp="1"/>
          </p:cNvSpPr>
          <p:nvPr>
            <p:ph type="body" idx="21"/>
          </p:nvPr>
        </p:nvSpPr>
        <p:spPr>
          <a:xfrm>
            <a:off x="9572625" y="6551768"/>
            <a:ext cx="516657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8118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ntroduction (Brave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01" name="Shape 0"/>
          <p:cNvCxnSpPr>
            <a:cxnSpLocks noGrp="1" noMove="1"/>
          </p:cNvCxnSpPr>
          <p:nvPr/>
        </p:nvCxnSpPr>
        <p:spPr>
          <a:xfrm>
            <a:off x="1143000" y="1023975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600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0102" name="Title Line 1"/>
          <p:cNvSpPr>
            <a:spLocks noGrp="1"/>
          </p:cNvSpPr>
          <p:nvPr>
            <p:ph type="body" idx="11"/>
          </p:nvPr>
        </p:nvSpPr>
        <p:spPr>
          <a:xfrm>
            <a:off x="1143000" y="2694414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1100" kern="0" spc="-333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lvl="0" algn="l">
              <a:lnSpc>
                <a:spcPct val="85000"/>
              </a:lnSpc>
              <a:buNone/>
            </a:pPr>
            <a:r>
              <a:rPr lang="nb-NO" sz="11100" kern="0" spc="-333">
                <a:solidFill>
                  <a:srgbClr val="1C398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2" name="Title Accent"/>
          <p:cNvSpPr>
            <a:spLocks noGrp="1"/>
          </p:cNvSpPr>
          <p:nvPr>
            <p:ph type="body" idx="13"/>
          </p:nvPr>
        </p:nvSpPr>
        <p:spPr>
          <a:xfrm>
            <a:off x="1143000" y="4144785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1100" i="1" kern="0" spc="-333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lvl="0" algn="l">
              <a:lnSpc>
                <a:spcPct val="85000"/>
              </a:lnSpc>
              <a:buNone/>
            </a:pPr>
            <a:r>
              <a:rPr lang="nb-NO" sz="11100" i="1" kern="0" spc="-333">
                <a:solidFill>
                  <a:srgbClr val="8200DB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10103" name="Text Placeholder 12"/>
          <p:cNvSpPr>
            <a:spLocks noGrp="1"/>
          </p:cNvSpPr>
          <p:nvPr>
            <p:ph type="body" idx="12"/>
          </p:nvPr>
        </p:nvSpPr>
        <p:spPr>
          <a:xfrm>
            <a:off x="1142999" y="5901395"/>
            <a:ext cx="9618785" cy="19296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pic>
        <p:nvPicPr>
          <p:cNvPr id="10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ntroduction (Relentless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101" name="Shape 0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1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600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1102" name="Title Line 1"/>
          <p:cNvSpPr>
            <a:spLocks noGrp="1"/>
          </p:cNvSpPr>
          <p:nvPr>
            <p:ph type="body" idx="11"/>
          </p:nvPr>
        </p:nvSpPr>
        <p:spPr>
          <a:xfrm>
            <a:off x="1143000" y="2694414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1100" kern="0" spc="-333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lvl="0" algn="l">
              <a:lnSpc>
                <a:spcPct val="85000"/>
              </a:lnSpc>
              <a:buNone/>
            </a:pPr>
            <a:r>
              <a:rPr lang="nb-NO" sz="11100" kern="0" spc="-333">
                <a:solidFill>
                  <a:srgbClr val="1C398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2" name="Title Accent"/>
          <p:cNvSpPr>
            <a:spLocks noGrp="1"/>
          </p:cNvSpPr>
          <p:nvPr>
            <p:ph type="body" idx="13"/>
          </p:nvPr>
        </p:nvSpPr>
        <p:spPr>
          <a:xfrm>
            <a:off x="1143000" y="4144785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1100" i="1" kern="0" spc="-333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lvl="0" algn="l">
              <a:lnSpc>
                <a:spcPct val="85000"/>
              </a:lnSpc>
              <a:buNone/>
            </a:pPr>
            <a:r>
              <a:rPr lang="nb-NO" sz="11100" i="1" kern="0" spc="-333">
                <a:solidFill>
                  <a:srgbClr val="1447E6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11103" name="Text Placeholder 12"/>
          <p:cNvSpPr>
            <a:spLocks noGrp="1"/>
          </p:cNvSpPr>
          <p:nvPr>
            <p:ph type="body" idx="12"/>
          </p:nvPr>
        </p:nvSpPr>
        <p:spPr>
          <a:xfrm>
            <a:off x="1142999" y="5901395"/>
            <a:ext cx="9618785" cy="19296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pic>
        <p:nvPicPr>
          <p:cNvPr id="11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ntroduction (Kind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101" name="Shape 0"/>
          <p:cNvCxnSpPr>
            <a:cxnSpLocks noGrp="1" noMove="1"/>
          </p:cNvCxnSpPr>
          <p:nvPr/>
        </p:nvCxnSpPr>
        <p:spPr>
          <a:xfrm>
            <a:off x="1143000" y="1023946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2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600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2102" name="Title Line 1"/>
          <p:cNvSpPr>
            <a:spLocks noGrp="1"/>
          </p:cNvSpPr>
          <p:nvPr>
            <p:ph type="body" idx="11"/>
          </p:nvPr>
        </p:nvSpPr>
        <p:spPr>
          <a:xfrm>
            <a:off x="1143000" y="2694414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1100" kern="0" spc="-333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lvl="0" algn="l">
              <a:lnSpc>
                <a:spcPct val="85000"/>
              </a:lnSpc>
              <a:buNone/>
            </a:pPr>
            <a:r>
              <a:rPr lang="nb-NO" sz="11100" kern="0" spc="-333">
                <a:solidFill>
                  <a:srgbClr val="1C398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2" name="Title Accent"/>
          <p:cNvSpPr>
            <a:spLocks noGrp="1"/>
          </p:cNvSpPr>
          <p:nvPr>
            <p:ph type="body" idx="13"/>
          </p:nvPr>
        </p:nvSpPr>
        <p:spPr>
          <a:xfrm>
            <a:off x="1143000" y="4144785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1100" i="1" kern="0" spc="-333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lvl="0" algn="l">
              <a:lnSpc>
                <a:spcPct val="85000"/>
              </a:lnSpc>
              <a:buNone/>
            </a:pPr>
            <a:r>
              <a:rPr lang="nb-NO" sz="11100" i="1" kern="0" spc="-333">
                <a:solidFill>
                  <a:srgbClr val="008236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12103" name="Text Placeholder 12"/>
          <p:cNvSpPr>
            <a:spLocks noGrp="1"/>
          </p:cNvSpPr>
          <p:nvPr>
            <p:ph type="body" idx="12"/>
          </p:nvPr>
        </p:nvSpPr>
        <p:spPr>
          <a:xfrm>
            <a:off x="1142999" y="5901395"/>
            <a:ext cx="9618785" cy="19296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pic>
        <p:nvPicPr>
          <p:cNvPr id="12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wo Content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1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66102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600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66103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2"/>
            <a:ext cx="16482060" cy="600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cxnSp>
        <p:nvCxnSpPr>
          <p:cNvPr id="66104" name="Shape divider"/>
          <p:cNvCxnSpPr>
            <a:cxnSpLocks noGrp="1"/>
          </p:cNvCxnSpPr>
          <p:nvPr/>
        </p:nvCxnSpPr>
        <p:spPr>
          <a:xfrm>
            <a:off x="9144000" y="2822712"/>
            <a:ext cx="0" cy="6027288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66105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2822712"/>
            <a:ext cx="7772400" cy="60272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First point about this option.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Second point about this option.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Third point about this option.</a:t>
            </a:r>
          </a:p>
        </p:txBody>
      </p:sp>
      <p:sp>
        <p:nvSpPr>
          <p:cNvPr id="66106" name="Text Placeholder 13"/>
          <p:cNvSpPr>
            <a:spLocks noGrp="1"/>
          </p:cNvSpPr>
          <p:nvPr>
            <p:ph type="body" idx="13"/>
          </p:nvPr>
        </p:nvSpPr>
        <p:spPr>
          <a:xfrm>
            <a:off x="9372600" y="2822712"/>
            <a:ext cx="7772400" cy="60272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First point about the alternative.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Second point about the alternative.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Third point about the alternative.</a:t>
            </a:r>
          </a:p>
        </p:txBody>
      </p:sp>
      <p:pic>
        <p:nvPicPr>
          <p:cNvPr id="66107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mparison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1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67102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600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67103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2"/>
            <a:ext cx="16482060" cy="600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cxnSp>
        <p:nvCxnSpPr>
          <p:cNvPr id="67104" name="Shape divider"/>
          <p:cNvCxnSpPr>
            <a:cxnSpLocks noGrp="1"/>
          </p:cNvCxnSpPr>
          <p:nvPr/>
        </p:nvCxnSpPr>
        <p:spPr>
          <a:xfrm>
            <a:off x="9144000" y="2708000"/>
            <a:ext cx="0" cy="614200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67105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2708000"/>
            <a:ext cx="7772400" cy="5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nb-NO" sz="2400" b="1" kern="0" spc="-24">
                <a:solidFill>
                  <a:srgbClr val="1C398E"/>
                </a:solidFill>
                <a:latin typeface="IBM Plex Sans" pitchFamily="34" charset="0"/>
              </a:rPr>
              <a:t>Option A</a:t>
            </a:r>
          </a:p>
        </p:txBody>
      </p:sp>
      <p:sp>
        <p:nvSpPr>
          <p:cNvPr id="67106" name="Text Placeholder 13"/>
          <p:cNvSpPr>
            <a:spLocks noGrp="1"/>
          </p:cNvSpPr>
          <p:nvPr>
            <p:ph type="body" idx="13"/>
          </p:nvPr>
        </p:nvSpPr>
        <p:spPr>
          <a:xfrm>
            <a:off x="9372600" y="2708000"/>
            <a:ext cx="7772400" cy="5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nb-NO" sz="2400" b="1" kern="0" spc="-24">
                <a:solidFill>
                  <a:srgbClr val="1C398E"/>
                </a:solidFill>
                <a:latin typeface="IBM Plex Sans" pitchFamily="34" charset="0"/>
              </a:rPr>
              <a:t>Option B</a:t>
            </a:r>
          </a:p>
        </p:txBody>
      </p:sp>
      <p:sp>
        <p:nvSpPr>
          <p:cNvPr id="67107" name="Text Placeholder 14"/>
          <p:cNvSpPr>
            <a:spLocks noGrp="1"/>
          </p:cNvSpPr>
          <p:nvPr>
            <p:ph type="body" idx="14"/>
          </p:nvPr>
        </p:nvSpPr>
        <p:spPr>
          <a:xfrm>
            <a:off x="1143000" y="3318932"/>
            <a:ext cx="7772400" cy="553106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First point about option A.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Second point about option A.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Third point about option A.</a:t>
            </a:r>
          </a:p>
        </p:txBody>
      </p:sp>
      <p:sp>
        <p:nvSpPr>
          <p:cNvPr id="67108" name="Text Placeholder 15"/>
          <p:cNvSpPr>
            <a:spLocks noGrp="1"/>
          </p:cNvSpPr>
          <p:nvPr>
            <p:ph type="body" idx="15"/>
          </p:nvPr>
        </p:nvSpPr>
        <p:spPr>
          <a:xfrm>
            <a:off x="9372600" y="3318932"/>
            <a:ext cx="7772400" cy="553106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First point about option B.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Second point about option B.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nb-NO" sz="2000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Third point about option B.</a:t>
            </a:r>
          </a:p>
        </p:txBody>
      </p:sp>
      <p:pic>
        <p:nvPicPr>
          <p:cNvPr id="67109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 Only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1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68102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600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68103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2"/>
            <a:ext cx="16482060" cy="600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pic>
        <p:nvPicPr>
          <p:cNvPr id="6810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eam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101" name="Shape 0"/>
          <p:cNvCxnSpPr>
            <a:cxnSpLocks noGrp="1" noMove="1"/>
          </p:cNvCxnSpPr>
          <p:nvPr/>
        </p:nvCxnSpPr>
        <p:spPr>
          <a:xfrm>
            <a:off x="1143000" y="102395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44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4044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44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44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44103" name="Picture Placeholder 12"/>
          <p:cNvSpPr>
            <a:spLocks noGrp="1"/>
          </p:cNvSpPr>
          <p:nvPr>
            <p:ph type="pic" idx="12"/>
          </p:nvPr>
        </p:nvSpPr>
        <p:spPr>
          <a:xfrm>
            <a:off x="1143000" y="2876550"/>
            <a:ext cx="3829050" cy="3829050"/>
          </a:xfrm>
          <a:prstGeom prst="roundRect">
            <a:avLst>
              <a:gd name="adj" fmla="val 4478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4104" name="Picture Placeholder 13"/>
          <p:cNvSpPr>
            <a:spLocks noGrp="1"/>
          </p:cNvSpPr>
          <p:nvPr>
            <p:ph type="pic" idx="13"/>
          </p:nvPr>
        </p:nvSpPr>
        <p:spPr>
          <a:xfrm>
            <a:off x="5200650" y="2876550"/>
            <a:ext cx="3829050" cy="3829050"/>
          </a:xfrm>
          <a:prstGeom prst="roundRect">
            <a:avLst>
              <a:gd name="adj" fmla="val 4478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4105" name="Picture Placeholder 14"/>
          <p:cNvSpPr>
            <a:spLocks noGrp="1"/>
          </p:cNvSpPr>
          <p:nvPr>
            <p:ph type="pic" idx="14"/>
          </p:nvPr>
        </p:nvSpPr>
        <p:spPr>
          <a:xfrm>
            <a:off x="9258300" y="2876550"/>
            <a:ext cx="3829050" cy="3829050"/>
          </a:xfrm>
          <a:prstGeom prst="roundRect">
            <a:avLst>
              <a:gd name="adj" fmla="val 4478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4106" name="Picture Placeholder 15"/>
          <p:cNvSpPr>
            <a:spLocks noGrp="1"/>
          </p:cNvSpPr>
          <p:nvPr>
            <p:ph type="pic" idx="15"/>
          </p:nvPr>
        </p:nvSpPr>
        <p:spPr>
          <a:xfrm>
            <a:off x="13315950" y="2876550"/>
            <a:ext cx="3829050" cy="3829050"/>
          </a:xfrm>
          <a:prstGeom prst="roundRect">
            <a:avLst>
              <a:gd name="adj" fmla="val 4478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4107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6873133"/>
            <a:ext cx="365586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b="1" spc="-21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4108" name="Text Placeholder 17"/>
          <p:cNvSpPr>
            <a:spLocks noGrp="1"/>
          </p:cNvSpPr>
          <p:nvPr>
            <p:ph type="body" idx="17"/>
          </p:nvPr>
        </p:nvSpPr>
        <p:spPr>
          <a:xfrm>
            <a:off x="5200650" y="6874829"/>
            <a:ext cx="365586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b="1" spc="-21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4109" name="Text Placeholder 18"/>
          <p:cNvSpPr>
            <a:spLocks noGrp="1"/>
          </p:cNvSpPr>
          <p:nvPr>
            <p:ph type="body" idx="18"/>
          </p:nvPr>
        </p:nvSpPr>
        <p:spPr>
          <a:xfrm>
            <a:off x="9258300" y="6877828"/>
            <a:ext cx="365586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b="1" spc="-21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4110" name="Text Placeholder 19"/>
          <p:cNvSpPr>
            <a:spLocks noGrp="1"/>
          </p:cNvSpPr>
          <p:nvPr>
            <p:ph type="body" idx="19"/>
          </p:nvPr>
        </p:nvSpPr>
        <p:spPr>
          <a:xfrm>
            <a:off x="13315950" y="6882694"/>
            <a:ext cx="365586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b="1" spc="-21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4111" name="Text Placeholder 20"/>
          <p:cNvSpPr>
            <a:spLocks noGrp="1"/>
          </p:cNvSpPr>
          <p:nvPr>
            <p:ph type="body" idx="20"/>
          </p:nvPr>
        </p:nvSpPr>
        <p:spPr>
          <a:xfrm>
            <a:off x="1143000" y="7216033"/>
            <a:ext cx="365586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4112" name="Text Placeholder 21"/>
          <p:cNvSpPr>
            <a:spLocks noGrp="1"/>
          </p:cNvSpPr>
          <p:nvPr>
            <p:ph type="body" idx="21"/>
          </p:nvPr>
        </p:nvSpPr>
        <p:spPr>
          <a:xfrm>
            <a:off x="5200650" y="7217729"/>
            <a:ext cx="365586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4113" name="Text Placeholder 22"/>
          <p:cNvSpPr>
            <a:spLocks noGrp="1"/>
          </p:cNvSpPr>
          <p:nvPr>
            <p:ph type="body" idx="22"/>
          </p:nvPr>
        </p:nvSpPr>
        <p:spPr>
          <a:xfrm>
            <a:off x="9258300" y="7220728"/>
            <a:ext cx="365586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4114" name="Text Placeholder 23"/>
          <p:cNvSpPr>
            <a:spLocks noGrp="1"/>
          </p:cNvSpPr>
          <p:nvPr>
            <p:ph type="body" idx="23"/>
          </p:nvPr>
        </p:nvSpPr>
        <p:spPr>
          <a:xfrm>
            <a:off x="13315950" y="7225594"/>
            <a:ext cx="365586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4115" name="Text Placeholder 24"/>
          <p:cNvSpPr>
            <a:spLocks noGrp="1"/>
          </p:cNvSpPr>
          <p:nvPr>
            <p:ph type="body" idx="24"/>
          </p:nvPr>
        </p:nvSpPr>
        <p:spPr>
          <a:xfrm>
            <a:off x="1143000" y="7587508"/>
            <a:ext cx="3655868" cy="247651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44116" name="Text Placeholder 25"/>
          <p:cNvSpPr>
            <a:spLocks noGrp="1"/>
          </p:cNvSpPr>
          <p:nvPr>
            <p:ph type="body" idx="25"/>
          </p:nvPr>
        </p:nvSpPr>
        <p:spPr>
          <a:xfrm>
            <a:off x="5200650" y="7589204"/>
            <a:ext cx="3655868" cy="247651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44117" name="Text Placeholder 26"/>
          <p:cNvSpPr>
            <a:spLocks noGrp="1"/>
          </p:cNvSpPr>
          <p:nvPr>
            <p:ph type="body" idx="26"/>
          </p:nvPr>
        </p:nvSpPr>
        <p:spPr>
          <a:xfrm>
            <a:off x="9258300" y="7592203"/>
            <a:ext cx="3655868" cy="247651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44118" name="Text Placeholder 27"/>
          <p:cNvSpPr>
            <a:spLocks noGrp="1"/>
          </p:cNvSpPr>
          <p:nvPr>
            <p:ph type="body" idx="27"/>
          </p:nvPr>
        </p:nvSpPr>
        <p:spPr>
          <a:xfrm>
            <a:off x="13315950" y="7597069"/>
            <a:ext cx="3655868" cy="247651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pic>
        <p:nvPicPr>
          <p:cNvPr id="44120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eam Bio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01" name="Shape 0"/>
          <p:cNvCxnSpPr>
            <a:cxnSpLocks noGrp="1" noMove="1"/>
          </p:cNvCxnSpPr>
          <p:nvPr/>
        </p:nvCxnSpPr>
        <p:spPr>
          <a:xfrm>
            <a:off x="1143000" y="102395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46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4044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en-US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46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44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4700" name="Picture Placeholder 20"/>
          <p:cNvSpPr>
            <a:spLocks noGrp="1"/>
          </p:cNvSpPr>
          <p:nvPr>
            <p:ph type="pic" idx="20"/>
          </p:nvPr>
        </p:nvSpPr>
        <p:spPr>
          <a:xfrm>
            <a:off x="1143000" y="2924729"/>
            <a:ext cx="1900000" cy="1900000"/>
          </a:xfrm>
          <a:prstGeom prst="roundRect">
            <a:avLst>
              <a:gd name="adj" fmla="val 9024"/>
            </a:avLst>
          </a:prstGeom>
        </p:spPr>
        <p:txBody>
          <a:bodyPr/>
          <a:lstStyle/>
          <a:p>
            <a:pPr>
              <a:buNone/>
            </a:pPr>
            <a:r>
              <a:rPr lang="en-US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701" name="Text Placeholder 30"/>
          <p:cNvSpPr>
            <a:spLocks noGrp="1"/>
          </p:cNvSpPr>
          <p:nvPr>
            <p:ph type="body" idx="30"/>
          </p:nvPr>
        </p:nvSpPr>
        <p:spPr>
          <a:xfrm>
            <a:off x="3306795" y="2924729"/>
            <a:ext cx="2934000" cy="400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000" b="1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000" b="1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702" name="Text Placeholder 40"/>
          <p:cNvSpPr>
            <a:spLocks noGrp="1"/>
          </p:cNvSpPr>
          <p:nvPr>
            <p:ph type="body" idx="40"/>
          </p:nvPr>
        </p:nvSpPr>
        <p:spPr>
          <a:xfrm>
            <a:off x="3306795" y="3374729"/>
            <a:ext cx="2934000" cy="9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400" kern="0" spc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4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4703" name="Picture Placeholder 21"/>
          <p:cNvSpPr>
            <a:spLocks noGrp="1"/>
          </p:cNvSpPr>
          <p:nvPr>
            <p:ph type="pic" idx="21"/>
          </p:nvPr>
        </p:nvSpPr>
        <p:spPr>
          <a:xfrm>
            <a:off x="6627000" y="2924729"/>
            <a:ext cx="1900000" cy="1900000"/>
          </a:xfrm>
          <a:prstGeom prst="roundRect">
            <a:avLst>
              <a:gd name="adj" fmla="val 9024"/>
            </a:avLst>
          </a:prstGeom>
        </p:spPr>
        <p:txBody>
          <a:bodyPr/>
          <a:lstStyle/>
          <a:p>
            <a:pPr>
              <a:buNone/>
            </a:pPr>
            <a:r>
              <a:rPr lang="en-US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704" name="Text Placeholder 31"/>
          <p:cNvSpPr>
            <a:spLocks noGrp="1"/>
          </p:cNvSpPr>
          <p:nvPr>
            <p:ph type="body" idx="31"/>
          </p:nvPr>
        </p:nvSpPr>
        <p:spPr>
          <a:xfrm>
            <a:off x="8790795" y="2924729"/>
            <a:ext cx="2934000" cy="400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000" b="1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000" b="1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705" name="Text Placeholder 41"/>
          <p:cNvSpPr>
            <a:spLocks noGrp="1"/>
          </p:cNvSpPr>
          <p:nvPr>
            <p:ph type="body" idx="41"/>
          </p:nvPr>
        </p:nvSpPr>
        <p:spPr>
          <a:xfrm>
            <a:off x="8790795" y="3374729"/>
            <a:ext cx="2934000" cy="9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400" kern="0" spc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4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4706" name="Picture Placeholder 22"/>
          <p:cNvSpPr>
            <a:spLocks noGrp="1"/>
          </p:cNvSpPr>
          <p:nvPr>
            <p:ph type="pic" idx="22"/>
          </p:nvPr>
        </p:nvSpPr>
        <p:spPr>
          <a:xfrm>
            <a:off x="12111000" y="2924729"/>
            <a:ext cx="1900000" cy="1900000"/>
          </a:xfrm>
          <a:prstGeom prst="roundRect">
            <a:avLst>
              <a:gd name="adj" fmla="val 9024"/>
            </a:avLst>
          </a:prstGeom>
        </p:spPr>
        <p:txBody>
          <a:bodyPr/>
          <a:lstStyle/>
          <a:p>
            <a:pPr>
              <a:buNone/>
            </a:pPr>
            <a:r>
              <a:rPr lang="en-US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707" name="Text Placeholder 32"/>
          <p:cNvSpPr>
            <a:spLocks noGrp="1"/>
          </p:cNvSpPr>
          <p:nvPr>
            <p:ph type="body" idx="32"/>
          </p:nvPr>
        </p:nvSpPr>
        <p:spPr>
          <a:xfrm>
            <a:off x="14274795" y="2924729"/>
            <a:ext cx="2934000" cy="400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000" b="1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000" b="1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708" name="Text Placeholder 42"/>
          <p:cNvSpPr>
            <a:spLocks noGrp="1"/>
          </p:cNvSpPr>
          <p:nvPr>
            <p:ph type="body" idx="42"/>
          </p:nvPr>
        </p:nvSpPr>
        <p:spPr>
          <a:xfrm>
            <a:off x="14274795" y="3374729"/>
            <a:ext cx="2934000" cy="9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400" kern="0" spc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4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4709" name="Picture Placeholder 23"/>
          <p:cNvSpPr>
            <a:spLocks noGrp="1"/>
          </p:cNvSpPr>
          <p:nvPr>
            <p:ph type="pic" idx="23"/>
          </p:nvPr>
        </p:nvSpPr>
        <p:spPr>
          <a:xfrm>
            <a:off x="1143000" y="5524729"/>
            <a:ext cx="1900000" cy="1900000"/>
          </a:xfrm>
          <a:prstGeom prst="roundRect">
            <a:avLst>
              <a:gd name="adj" fmla="val 9024"/>
            </a:avLst>
          </a:prstGeom>
        </p:spPr>
        <p:txBody>
          <a:bodyPr/>
          <a:lstStyle/>
          <a:p>
            <a:pPr>
              <a:buNone/>
            </a:pPr>
            <a:r>
              <a:rPr lang="en-US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710" name="Text Placeholder 33"/>
          <p:cNvSpPr>
            <a:spLocks noGrp="1"/>
          </p:cNvSpPr>
          <p:nvPr>
            <p:ph type="body" idx="33"/>
          </p:nvPr>
        </p:nvSpPr>
        <p:spPr>
          <a:xfrm>
            <a:off x="3306795" y="5524729"/>
            <a:ext cx="2934000" cy="400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000" b="1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000" b="1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711" name="Text Placeholder 43"/>
          <p:cNvSpPr>
            <a:spLocks noGrp="1"/>
          </p:cNvSpPr>
          <p:nvPr>
            <p:ph type="body" idx="43"/>
          </p:nvPr>
        </p:nvSpPr>
        <p:spPr>
          <a:xfrm>
            <a:off x="3306795" y="5974729"/>
            <a:ext cx="2934000" cy="9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400" kern="0" spc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4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4712" name="Picture Placeholder 24"/>
          <p:cNvSpPr>
            <a:spLocks noGrp="1"/>
          </p:cNvSpPr>
          <p:nvPr>
            <p:ph type="pic" idx="24"/>
          </p:nvPr>
        </p:nvSpPr>
        <p:spPr>
          <a:xfrm>
            <a:off x="6627000" y="5524729"/>
            <a:ext cx="1900000" cy="1900000"/>
          </a:xfrm>
          <a:prstGeom prst="roundRect">
            <a:avLst>
              <a:gd name="adj" fmla="val 9024"/>
            </a:avLst>
          </a:prstGeom>
        </p:spPr>
        <p:txBody>
          <a:bodyPr/>
          <a:lstStyle/>
          <a:p>
            <a:pPr>
              <a:buNone/>
            </a:pPr>
            <a:r>
              <a:rPr lang="en-US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713" name="Text Placeholder 34"/>
          <p:cNvSpPr>
            <a:spLocks noGrp="1"/>
          </p:cNvSpPr>
          <p:nvPr>
            <p:ph type="body" idx="34"/>
          </p:nvPr>
        </p:nvSpPr>
        <p:spPr>
          <a:xfrm>
            <a:off x="8790795" y="5524729"/>
            <a:ext cx="2934000" cy="400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000" b="1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000" b="1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714" name="Text Placeholder 44"/>
          <p:cNvSpPr>
            <a:spLocks noGrp="1"/>
          </p:cNvSpPr>
          <p:nvPr>
            <p:ph type="body" idx="44"/>
          </p:nvPr>
        </p:nvSpPr>
        <p:spPr>
          <a:xfrm>
            <a:off x="8790795" y="5974729"/>
            <a:ext cx="2934000" cy="9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400" kern="0" spc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4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4715" name="Picture Placeholder 25"/>
          <p:cNvSpPr>
            <a:spLocks noGrp="1"/>
          </p:cNvSpPr>
          <p:nvPr>
            <p:ph type="pic" idx="25"/>
          </p:nvPr>
        </p:nvSpPr>
        <p:spPr>
          <a:xfrm>
            <a:off x="12111000" y="5524729"/>
            <a:ext cx="1900000" cy="1900000"/>
          </a:xfrm>
          <a:prstGeom prst="roundRect">
            <a:avLst>
              <a:gd name="adj" fmla="val 9024"/>
            </a:avLst>
          </a:prstGeom>
        </p:spPr>
        <p:txBody>
          <a:bodyPr/>
          <a:lstStyle/>
          <a:p>
            <a:pPr>
              <a:buNone/>
            </a:pPr>
            <a:r>
              <a:rPr lang="en-US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716" name="Text Placeholder 35"/>
          <p:cNvSpPr>
            <a:spLocks noGrp="1"/>
          </p:cNvSpPr>
          <p:nvPr>
            <p:ph type="body" idx="35"/>
          </p:nvPr>
        </p:nvSpPr>
        <p:spPr>
          <a:xfrm>
            <a:off x="14274795" y="5524729"/>
            <a:ext cx="2934000" cy="4000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000" b="1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000" b="1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717" name="Text Placeholder 45"/>
          <p:cNvSpPr>
            <a:spLocks noGrp="1"/>
          </p:cNvSpPr>
          <p:nvPr>
            <p:ph type="body" idx="45"/>
          </p:nvPr>
        </p:nvSpPr>
        <p:spPr>
          <a:xfrm>
            <a:off x="14274795" y="5974729"/>
            <a:ext cx="2934000" cy="9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400" kern="0" spc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4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pic>
        <p:nvPicPr>
          <p:cNvPr id="4699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eature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102" name="Shape 0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30100" name="Picture Placeholder 10"/>
          <p:cNvSpPr>
            <a:spLocks noGrp="1"/>
          </p:cNvSpPr>
          <p:nvPr>
            <p:ph type="pic" idx="10"/>
          </p:nvPr>
        </p:nvSpPr>
        <p:spPr>
          <a:xfrm>
            <a:off x="9324975" y="0"/>
            <a:ext cx="8963025" cy="10287000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30101" name="Text Placeholder 11"/>
          <p:cNvSpPr>
            <a:spLocks noGrp="1"/>
          </p:cNvSpPr>
          <p:nvPr>
            <p:ph type="body" idx="11"/>
          </p:nvPr>
        </p:nvSpPr>
        <p:spPr>
          <a:xfrm>
            <a:off x="1733550" y="876312"/>
            <a:ext cx="637952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30103" name="Text Placeholder 12"/>
          <p:cNvSpPr>
            <a:spLocks noGrp="1"/>
          </p:cNvSpPr>
          <p:nvPr>
            <p:ph type="body" idx="12"/>
          </p:nvPr>
        </p:nvSpPr>
        <p:spPr>
          <a:xfrm>
            <a:off x="1143001" y="3573817"/>
            <a:ext cx="6970070" cy="14299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30104" name="Text Placeholder 13"/>
          <p:cNvSpPr>
            <a:spLocks noGrp="1"/>
          </p:cNvSpPr>
          <p:nvPr>
            <p:ph type="body" idx="13"/>
          </p:nvPr>
        </p:nvSpPr>
        <p:spPr>
          <a:xfrm>
            <a:off x="1143001" y="5150079"/>
            <a:ext cx="6970070" cy="1323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spc="-22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pic>
        <p:nvPicPr>
          <p:cNvPr id="30106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9111" y="8991600"/>
            <a:ext cx="1778124" cy="419100"/>
          </a:xfrm>
          <a:prstGeom prst="rect">
            <a:avLst/>
          </a:prstGeom>
        </p:spPr>
      </p:pic>
      <p:sp>
        <p:nvSpPr>
          <p:cNvPr id="30107" name="Text Placeholder 14"/>
          <p:cNvSpPr>
            <a:spLocks noGrp="1"/>
          </p:cNvSpPr>
          <p:nvPr>
            <p:ph type="body" idx="14"/>
          </p:nvPr>
        </p:nvSpPr>
        <p:spPr>
          <a:xfrm>
            <a:off x="16505337" y="9867900"/>
            <a:ext cx="1592163" cy="247650"/>
          </a:xfrm>
          <a:prstGeom prst="rect">
            <a:avLst/>
          </a:prstGeom>
          <a:noFill/>
          <a:ln/>
          <a:effectLst>
            <a:outerShdw blurRad="47625" dist="9525" dir="5400000" algn="bl" rotWithShape="0">
              <a:srgbClr val="000000">
                <a:alpha val="45000"/>
              </a:srgbClr>
            </a:outerShdw>
          </a:effectLst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FFFFFF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eature (Compact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20" name="Shape 0"/>
          <p:cNvCxnSpPr>
            <a:cxnSpLocks noGrp="1" noMove="1"/>
          </p:cNvCxnSpPr>
          <p:nvPr/>
        </p:nvCxnSpPr>
        <p:spPr>
          <a:xfrm>
            <a:off x="1143000" y="102395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47100" name="Picture Placeholder 10"/>
          <p:cNvSpPr>
            <a:spLocks noGrp="1"/>
          </p:cNvSpPr>
          <p:nvPr>
            <p:ph type="pic" idx="10"/>
          </p:nvPr>
        </p:nvSpPr>
        <p:spPr>
          <a:xfrm>
            <a:off x="1720512" y="3090634"/>
            <a:ext cx="4000500" cy="4000500"/>
          </a:xfrm>
          <a:prstGeom prst="roundRect">
            <a:avLst>
              <a:gd name="adj" fmla="val 4286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7110" name="Text Placeholder 15"/>
          <p:cNvSpPr>
            <a:spLocks noGrp="1"/>
          </p:cNvSpPr>
          <p:nvPr>
            <p:ph type="body" idx="15"/>
          </p:nvPr>
        </p:nvSpPr>
        <p:spPr>
          <a:xfrm>
            <a:off x="1733550" y="876312"/>
            <a:ext cx="7897654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47101" name="Text Placeholder 11"/>
          <p:cNvSpPr>
            <a:spLocks noGrp="1"/>
          </p:cNvSpPr>
          <p:nvPr>
            <p:ph type="body" idx="11"/>
          </p:nvPr>
        </p:nvSpPr>
        <p:spPr>
          <a:xfrm>
            <a:off x="8972051" y="3895100"/>
            <a:ext cx="7897654" cy="124658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47102" name="Text Placeholder 12"/>
          <p:cNvSpPr>
            <a:spLocks noGrp="1"/>
          </p:cNvSpPr>
          <p:nvPr>
            <p:ph type="body" idx="12"/>
          </p:nvPr>
        </p:nvSpPr>
        <p:spPr>
          <a:xfrm>
            <a:off x="8972051" y="5499455"/>
            <a:ext cx="789765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b="1" spc="-21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7103" name="Text Placeholder 13"/>
          <p:cNvSpPr>
            <a:spLocks noGrp="1"/>
          </p:cNvSpPr>
          <p:nvPr>
            <p:ph type="body" idx="13"/>
          </p:nvPr>
        </p:nvSpPr>
        <p:spPr>
          <a:xfrm>
            <a:off x="8972051" y="5842355"/>
            <a:ext cx="78976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7104" name="Text Placeholder 14"/>
          <p:cNvSpPr>
            <a:spLocks noGrp="1"/>
          </p:cNvSpPr>
          <p:nvPr>
            <p:ph type="body" idx="14"/>
          </p:nvPr>
        </p:nvSpPr>
        <p:spPr>
          <a:xfrm>
            <a:off x="4205049" y="7200672"/>
            <a:ext cx="1592163" cy="24765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pic>
        <p:nvPicPr>
          <p:cNvPr id="47106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Gallery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101" name="Shape 0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31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32333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31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7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31103" name="Picture Placeholder 12"/>
          <p:cNvSpPr>
            <a:spLocks noGrp="1"/>
          </p:cNvSpPr>
          <p:nvPr>
            <p:ph type="pic" idx="12"/>
          </p:nvPr>
        </p:nvSpPr>
        <p:spPr>
          <a:xfrm>
            <a:off x="1143000" y="2390775"/>
            <a:ext cx="5133975" cy="5248275"/>
          </a:xfrm>
          <a:prstGeom prst="roundRect">
            <a:avLst>
              <a:gd name="adj" fmla="val 3340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31104" name="Picture Placeholder 13"/>
          <p:cNvSpPr>
            <a:spLocks noGrp="1"/>
          </p:cNvSpPr>
          <p:nvPr>
            <p:ph type="pic" idx="13"/>
          </p:nvPr>
        </p:nvSpPr>
        <p:spPr>
          <a:xfrm>
            <a:off x="6581775" y="2390775"/>
            <a:ext cx="5133975" cy="5248275"/>
          </a:xfrm>
          <a:prstGeom prst="roundRect">
            <a:avLst>
              <a:gd name="adj" fmla="val 3340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31105" name="Picture Placeholder 14"/>
          <p:cNvSpPr>
            <a:spLocks noGrp="1"/>
          </p:cNvSpPr>
          <p:nvPr>
            <p:ph type="pic" idx="14"/>
          </p:nvPr>
        </p:nvSpPr>
        <p:spPr>
          <a:xfrm>
            <a:off x="12011025" y="2390775"/>
            <a:ext cx="5133975" cy="5248275"/>
          </a:xfrm>
          <a:prstGeom prst="roundRect">
            <a:avLst>
              <a:gd name="adj" fmla="val 3340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31106" name="Text Placeholder 15"/>
          <p:cNvSpPr>
            <a:spLocks noGrp="1"/>
          </p:cNvSpPr>
          <p:nvPr>
            <p:ph type="body" idx="15"/>
          </p:nvPr>
        </p:nvSpPr>
        <p:spPr>
          <a:xfrm>
            <a:off x="1143000" y="7773234"/>
            <a:ext cx="5130852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1107" name="Text Placeholder 16"/>
          <p:cNvSpPr>
            <a:spLocks noGrp="1"/>
          </p:cNvSpPr>
          <p:nvPr>
            <p:ph type="body" idx="16"/>
          </p:nvPr>
        </p:nvSpPr>
        <p:spPr>
          <a:xfrm>
            <a:off x="6578576" y="7774920"/>
            <a:ext cx="5130852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1108" name="Text Placeholder 17"/>
          <p:cNvSpPr>
            <a:spLocks noGrp="1"/>
          </p:cNvSpPr>
          <p:nvPr>
            <p:ph type="body" idx="17"/>
          </p:nvPr>
        </p:nvSpPr>
        <p:spPr>
          <a:xfrm>
            <a:off x="12014151" y="7777903"/>
            <a:ext cx="5130852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1109" name="Text Placeholder 18"/>
          <p:cNvSpPr>
            <a:spLocks noGrp="1"/>
          </p:cNvSpPr>
          <p:nvPr>
            <p:ph type="body" idx="18"/>
          </p:nvPr>
        </p:nvSpPr>
        <p:spPr>
          <a:xfrm>
            <a:off x="1143000" y="8182809"/>
            <a:ext cx="5130852" cy="24765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31110" name="Text Placeholder 19"/>
          <p:cNvSpPr>
            <a:spLocks noGrp="1"/>
          </p:cNvSpPr>
          <p:nvPr>
            <p:ph type="body" idx="19"/>
          </p:nvPr>
        </p:nvSpPr>
        <p:spPr>
          <a:xfrm>
            <a:off x="6578576" y="8184495"/>
            <a:ext cx="5130852" cy="24765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31111" name="Text Placeholder 20"/>
          <p:cNvSpPr>
            <a:spLocks noGrp="1"/>
          </p:cNvSpPr>
          <p:nvPr>
            <p:ph type="body" idx="20"/>
          </p:nvPr>
        </p:nvSpPr>
        <p:spPr>
          <a:xfrm>
            <a:off x="12014151" y="8187478"/>
            <a:ext cx="5130852" cy="24765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pic>
        <p:nvPicPr>
          <p:cNvPr id="3111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mage Duo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1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32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08397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32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4"/>
            <a:ext cx="160782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32103" name="Picture Placeholder 12"/>
          <p:cNvSpPr>
            <a:spLocks noGrp="1"/>
          </p:cNvSpPr>
          <p:nvPr>
            <p:ph type="pic" idx="12"/>
          </p:nvPr>
        </p:nvSpPr>
        <p:spPr>
          <a:xfrm>
            <a:off x="1143000" y="2295525"/>
            <a:ext cx="7696200" cy="4333875"/>
          </a:xfrm>
          <a:prstGeom prst="roundRect">
            <a:avLst>
              <a:gd name="adj" fmla="val 3956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32104" name="Picture Placeholder 13"/>
          <p:cNvSpPr>
            <a:spLocks noGrp="1"/>
          </p:cNvSpPr>
          <p:nvPr>
            <p:ph type="pic" idx="13"/>
          </p:nvPr>
        </p:nvSpPr>
        <p:spPr>
          <a:xfrm>
            <a:off x="9448800" y="2295525"/>
            <a:ext cx="7696200" cy="4333875"/>
          </a:xfrm>
          <a:prstGeom prst="roundRect">
            <a:avLst>
              <a:gd name="adj" fmla="val 3956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32105" name="Text Placeholder 14"/>
          <p:cNvSpPr>
            <a:spLocks noGrp="1"/>
          </p:cNvSpPr>
          <p:nvPr>
            <p:ph type="body" idx="14"/>
          </p:nvPr>
        </p:nvSpPr>
        <p:spPr>
          <a:xfrm>
            <a:off x="7323237" y="6702087"/>
            <a:ext cx="8305800" cy="24765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32106" name="Text Placeholder 15"/>
          <p:cNvSpPr>
            <a:spLocks noGrp="1"/>
          </p:cNvSpPr>
          <p:nvPr>
            <p:ph type="body" idx="15"/>
          </p:nvPr>
        </p:nvSpPr>
        <p:spPr>
          <a:xfrm>
            <a:off x="15629037" y="6704137"/>
            <a:ext cx="1592163" cy="24765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sp>
        <p:nvSpPr>
          <p:cNvPr id="32107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7083087"/>
            <a:ext cx="7696200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b="1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b="1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2108" name="Text Placeholder 17"/>
          <p:cNvSpPr>
            <a:spLocks noGrp="1"/>
          </p:cNvSpPr>
          <p:nvPr>
            <p:ph type="body" idx="17"/>
          </p:nvPr>
        </p:nvSpPr>
        <p:spPr>
          <a:xfrm>
            <a:off x="9448800" y="7085137"/>
            <a:ext cx="7696200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b="1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b="1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2109" name="Text Placeholder 18"/>
          <p:cNvSpPr>
            <a:spLocks noGrp="1"/>
          </p:cNvSpPr>
          <p:nvPr>
            <p:ph type="body" idx="18"/>
          </p:nvPr>
        </p:nvSpPr>
        <p:spPr>
          <a:xfrm>
            <a:off x="1143000" y="7602200"/>
            <a:ext cx="7696200" cy="8096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2025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2025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2110" name="Text Placeholder 19"/>
          <p:cNvSpPr>
            <a:spLocks noGrp="1"/>
          </p:cNvSpPr>
          <p:nvPr>
            <p:ph type="body" idx="19"/>
          </p:nvPr>
        </p:nvSpPr>
        <p:spPr>
          <a:xfrm>
            <a:off x="9448800" y="7604250"/>
            <a:ext cx="7696200" cy="8096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2025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2025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3211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agram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101" name="Shape 0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33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72331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33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9"/>
            <a:ext cx="16398551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33103" name="Picture Placeholder 12"/>
          <p:cNvSpPr>
            <a:spLocks noGrp="1"/>
          </p:cNvSpPr>
          <p:nvPr>
            <p:ph type="pic" idx="12"/>
          </p:nvPr>
        </p:nvSpPr>
        <p:spPr>
          <a:xfrm>
            <a:off x="1143000" y="2667000"/>
            <a:ext cx="8982075" cy="5334000"/>
          </a:xfrm>
          <a:prstGeom prst="roundRect">
            <a:avLst>
              <a:gd name="adj" fmla="val 3214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33104" name="Text Placeholder 13"/>
          <p:cNvSpPr>
            <a:spLocks noGrp="1"/>
          </p:cNvSpPr>
          <p:nvPr>
            <p:ph type="body" idx="13"/>
          </p:nvPr>
        </p:nvSpPr>
        <p:spPr>
          <a:xfrm>
            <a:off x="10731475" y="3857057"/>
            <a:ext cx="56391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3105" name="Text Placeholder 14"/>
          <p:cNvSpPr>
            <a:spLocks noGrp="1"/>
          </p:cNvSpPr>
          <p:nvPr>
            <p:ph type="body" idx="14"/>
          </p:nvPr>
        </p:nvSpPr>
        <p:spPr>
          <a:xfrm>
            <a:off x="11295385" y="3857057"/>
            <a:ext cx="4572346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3106" name="Text Placeholder 15"/>
          <p:cNvSpPr>
            <a:spLocks noGrp="1"/>
          </p:cNvSpPr>
          <p:nvPr>
            <p:ph type="body" idx="15"/>
          </p:nvPr>
        </p:nvSpPr>
        <p:spPr>
          <a:xfrm>
            <a:off x="11295385" y="4255520"/>
            <a:ext cx="4572346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3107" name="Text Placeholder 16"/>
          <p:cNvSpPr>
            <a:spLocks noGrp="1"/>
          </p:cNvSpPr>
          <p:nvPr>
            <p:ph type="body" idx="16"/>
          </p:nvPr>
        </p:nvSpPr>
        <p:spPr>
          <a:xfrm>
            <a:off x="10731475" y="4940632"/>
            <a:ext cx="56391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3108" name="Text Placeholder 17"/>
          <p:cNvSpPr>
            <a:spLocks noGrp="1"/>
          </p:cNvSpPr>
          <p:nvPr>
            <p:ph type="body" idx="17"/>
          </p:nvPr>
        </p:nvSpPr>
        <p:spPr>
          <a:xfrm>
            <a:off x="11295385" y="4940632"/>
            <a:ext cx="4572346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3109" name="Text Placeholder 18"/>
          <p:cNvSpPr>
            <a:spLocks noGrp="1"/>
          </p:cNvSpPr>
          <p:nvPr>
            <p:ph type="body" idx="18"/>
          </p:nvPr>
        </p:nvSpPr>
        <p:spPr>
          <a:xfrm>
            <a:off x="11295385" y="5339094"/>
            <a:ext cx="4572346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3110" name="Text Placeholder 19"/>
          <p:cNvSpPr>
            <a:spLocks noGrp="1"/>
          </p:cNvSpPr>
          <p:nvPr>
            <p:ph type="body" idx="19"/>
          </p:nvPr>
        </p:nvSpPr>
        <p:spPr>
          <a:xfrm>
            <a:off x="10731475" y="6025839"/>
            <a:ext cx="56391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3111" name="Text Placeholder 20"/>
          <p:cNvSpPr>
            <a:spLocks noGrp="1"/>
          </p:cNvSpPr>
          <p:nvPr>
            <p:ph type="body" idx="20"/>
          </p:nvPr>
        </p:nvSpPr>
        <p:spPr>
          <a:xfrm>
            <a:off x="11295385" y="6025839"/>
            <a:ext cx="4572346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33112" name="Text Placeholder 21"/>
          <p:cNvSpPr>
            <a:spLocks noGrp="1"/>
          </p:cNvSpPr>
          <p:nvPr>
            <p:ph type="body" idx="21"/>
          </p:nvPr>
        </p:nvSpPr>
        <p:spPr>
          <a:xfrm>
            <a:off x="11295385" y="6424302"/>
            <a:ext cx="4572346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3115" name="Text Placeholder 22"/>
          <p:cNvSpPr>
            <a:spLocks noGrp="1"/>
          </p:cNvSpPr>
          <p:nvPr>
            <p:ph type="body" idx="22"/>
          </p:nvPr>
        </p:nvSpPr>
        <p:spPr>
          <a:xfrm>
            <a:off x="1143000" y="8051000"/>
            <a:ext cx="1592163" cy="24765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pic>
        <p:nvPicPr>
          <p:cNvPr id="3311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ull Photo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102" name="Shape 1"/>
          <p:cNvCxnSpPr>
            <a:cxnSpLocks noGrp="1" noMove="1"/>
          </p:cNvCxnSpPr>
          <p:nvPr/>
        </p:nvCxnSpPr>
        <p:spPr>
          <a:xfrm>
            <a:off x="1143000" y="8081963"/>
            <a:ext cx="438150" cy="0"/>
          </a:xfrm>
          <a:prstGeom prst="line">
            <a:avLst/>
          </a:prstGeom>
          <a:ln w="19050" cap="flat" cmpd="sng" algn="ctr">
            <a:solidFill>
              <a:srgbClr val="FFFFFF"/>
            </a:solidFill>
            <a:prstDash val="solid"/>
            <a:round/>
          </a:ln>
        </p:spPr>
      </p:cxnSp>
      <p:sp>
        <p:nvSpPr>
          <p:cNvPr id="34100" name="Picture Placeholder 10"/>
          <p:cNvSpPr>
            <a:spLocks noGrp="1"/>
          </p:cNvSpPr>
          <p:nvPr>
            <p:ph type="pic" idx="10"/>
          </p:nvPr>
        </p:nvSpPr>
        <p:spPr>
          <a:xfrm>
            <a:off x="0" y="0"/>
            <a:ext cx="18288000" cy="10287000"/>
          </a:xfrm>
          <a:prstGeom prst="rect">
            <a:avLst/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34101" name="Text Placeholder 11"/>
          <p:cNvSpPr>
            <a:spLocks noGrp="1"/>
          </p:cNvSpPr>
          <p:nvPr>
            <p:ph type="body" idx="11"/>
          </p:nvPr>
        </p:nvSpPr>
        <p:spPr>
          <a:xfrm>
            <a:off x="1733550" y="7934325"/>
            <a:ext cx="6447605" cy="333375"/>
          </a:xfrm>
          <a:prstGeom prst="rect">
            <a:avLst/>
          </a:prstGeom>
          <a:noFill/>
          <a:ln/>
          <a:effectLst>
            <a:outerShdw blurRad="101600" dist="12700" dir="5400000" algn="bl" rotWithShape="0">
              <a:srgbClr val="000000">
                <a:alpha val="85000"/>
              </a:srgbClr>
            </a:outerShdw>
          </a:effectLst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FFFFFF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34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8420100"/>
            <a:ext cx="6121908" cy="1028700"/>
          </a:xfrm>
          <a:prstGeom prst="rect">
            <a:avLst/>
          </a:prstGeom>
          <a:noFill/>
          <a:ln/>
          <a:effectLst>
            <a:outerShdw blurRad="101600" dist="12700" dir="5400000" algn="bl" rotWithShape="0">
              <a:srgbClr val="000000">
                <a:alpha val="85000"/>
              </a:srgbClr>
            </a:outerShdw>
          </a:effectLst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FFFFFF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34104" name="Text Placeholder 13"/>
          <p:cNvSpPr>
            <a:spLocks noGrp="1"/>
          </p:cNvSpPr>
          <p:nvPr>
            <p:ph type="body" idx="13"/>
          </p:nvPr>
        </p:nvSpPr>
        <p:spPr>
          <a:xfrm>
            <a:off x="465881" y="454025"/>
            <a:ext cx="1592163" cy="247650"/>
          </a:xfrm>
          <a:prstGeom prst="rect">
            <a:avLst/>
          </a:prstGeom>
          <a:noFill/>
          <a:ln/>
          <a:effectLst>
            <a:outerShdw blurRad="101600" dist="12700" dir="5400000" algn="bl" rotWithShape="0">
              <a:srgbClr val="000000">
                <a:alpha val="85000"/>
              </a:srgbClr>
            </a:outerShdw>
          </a:effectLst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FFFFFF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pic>
        <p:nvPicPr>
          <p:cNvPr id="34130" name="ElBits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dea Spotlight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102" name="Shape 0"/>
          <p:cNvCxnSpPr>
            <a:cxnSpLocks noGrp="1" noMove="1"/>
          </p:cNvCxnSpPr>
          <p:nvPr/>
        </p:nvCxnSpPr>
        <p:spPr>
          <a:xfrm>
            <a:off x="1143000" y="310042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9100" name="Picture Placeholder 10"/>
          <p:cNvSpPr>
            <a:spLocks noGrp="1"/>
          </p:cNvSpPr>
          <p:nvPr>
            <p:ph type="pic" idx="10"/>
          </p:nvPr>
        </p:nvSpPr>
        <p:spPr>
          <a:xfrm>
            <a:off x="9525000" y="1752600"/>
            <a:ext cx="7620000" cy="5715000"/>
          </a:xfrm>
          <a:prstGeom prst="roundRect">
            <a:avLst>
              <a:gd name="adj" fmla="val 3000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29101" name="Text Placeholder 11"/>
          <p:cNvSpPr>
            <a:spLocks noGrp="1"/>
          </p:cNvSpPr>
          <p:nvPr>
            <p:ph type="body" idx="11"/>
          </p:nvPr>
        </p:nvSpPr>
        <p:spPr>
          <a:xfrm>
            <a:off x="1733550" y="2952784"/>
            <a:ext cx="664778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9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3591384"/>
            <a:ext cx="7238330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9104" name="Text Placeholder 13"/>
          <p:cNvSpPr>
            <a:spLocks noGrp="1"/>
          </p:cNvSpPr>
          <p:nvPr>
            <p:ph type="body" idx="13"/>
          </p:nvPr>
        </p:nvSpPr>
        <p:spPr>
          <a:xfrm>
            <a:off x="1143000" y="4850300"/>
            <a:ext cx="7238330" cy="8953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spc="-22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9105" name="Text Placeholder 14"/>
          <p:cNvSpPr>
            <a:spLocks noGrp="1"/>
          </p:cNvSpPr>
          <p:nvPr>
            <p:ph type="body" idx="14"/>
          </p:nvPr>
        </p:nvSpPr>
        <p:spPr>
          <a:xfrm>
            <a:off x="1143000" y="6091225"/>
            <a:ext cx="1215777" cy="4953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9106" name="Text Placeholder 15"/>
          <p:cNvSpPr>
            <a:spLocks noGrp="1"/>
          </p:cNvSpPr>
          <p:nvPr>
            <p:ph type="body" idx="15"/>
          </p:nvPr>
        </p:nvSpPr>
        <p:spPr>
          <a:xfrm>
            <a:off x="2530227" y="6091225"/>
            <a:ext cx="1220837" cy="4953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9107" name="Text Placeholder 16"/>
          <p:cNvSpPr>
            <a:spLocks noGrp="1"/>
          </p:cNvSpPr>
          <p:nvPr>
            <p:ph type="body" idx="16"/>
          </p:nvPr>
        </p:nvSpPr>
        <p:spPr>
          <a:xfrm>
            <a:off x="15629037" y="7577138"/>
            <a:ext cx="1592163" cy="24765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275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Label</a:t>
            </a:r>
          </a:p>
        </p:txBody>
      </p:sp>
      <p:pic>
        <p:nvPicPr>
          <p:cNvPr id="29109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sual Metric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101" name="Shape 0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41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751619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41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3"/>
            <a:ext cx="16135066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41103" name="Picture Placeholder 12"/>
          <p:cNvSpPr>
            <a:spLocks noGrp="1"/>
          </p:cNvSpPr>
          <p:nvPr>
            <p:ph type="pic" idx="12"/>
          </p:nvPr>
        </p:nvSpPr>
        <p:spPr>
          <a:xfrm>
            <a:off x="1143000" y="2286000"/>
            <a:ext cx="7620000" cy="6096000"/>
          </a:xfrm>
          <a:prstGeom prst="roundRect">
            <a:avLst>
              <a:gd name="adj" fmla="val 2812"/>
            </a:avLst>
          </a:prstGeom>
        </p:spPr>
        <p:txBody>
          <a:bodyPr/>
          <a:lstStyle/>
          <a:p>
            <a:pPr>
              <a:buNone/>
            </a:pPr>
            <a:r>
              <a:rPr lang="nb-NO">
                <a:solidFill>
                  <a:srgbClr val="1C398E"/>
                </a:solidFill>
              </a:rPr>
              <a:t>Klikk på ikonet for å legge til et bilde</a:t>
            </a:r>
            <a:endParaRPr lang="en-US"/>
          </a:p>
        </p:txBody>
      </p:sp>
      <p:sp>
        <p:nvSpPr>
          <p:cNvPr id="41104" name="Text Placeholder 13"/>
          <p:cNvSpPr>
            <a:spLocks noGrp="1"/>
          </p:cNvSpPr>
          <p:nvPr>
            <p:ph type="body" idx="13"/>
          </p:nvPr>
        </p:nvSpPr>
        <p:spPr>
          <a:xfrm>
            <a:off x="9525000" y="3740491"/>
            <a:ext cx="3752566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41105" name="Text Placeholder 14"/>
          <p:cNvSpPr>
            <a:spLocks noGrp="1"/>
          </p:cNvSpPr>
          <p:nvPr>
            <p:ph type="body" idx="14"/>
          </p:nvPr>
        </p:nvSpPr>
        <p:spPr>
          <a:xfrm>
            <a:off x="13525500" y="3742986"/>
            <a:ext cx="3752566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008236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41106" name="Text Placeholder 15"/>
          <p:cNvSpPr>
            <a:spLocks noGrp="1"/>
          </p:cNvSpPr>
          <p:nvPr>
            <p:ph type="body" idx="15"/>
          </p:nvPr>
        </p:nvSpPr>
        <p:spPr>
          <a:xfrm>
            <a:off x="9525000" y="4715503"/>
            <a:ext cx="3752566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1107" name="Text Placeholder 16"/>
          <p:cNvSpPr>
            <a:spLocks noGrp="1"/>
          </p:cNvSpPr>
          <p:nvPr>
            <p:ph type="body" idx="16"/>
          </p:nvPr>
        </p:nvSpPr>
        <p:spPr>
          <a:xfrm>
            <a:off x="13525500" y="4717998"/>
            <a:ext cx="3752566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1108" name="Text Placeholder 17"/>
          <p:cNvSpPr>
            <a:spLocks noGrp="1"/>
          </p:cNvSpPr>
          <p:nvPr>
            <p:ph type="body" idx="17"/>
          </p:nvPr>
        </p:nvSpPr>
        <p:spPr>
          <a:xfrm>
            <a:off x="9525000" y="5673365"/>
            <a:ext cx="3752566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41109" name="Text Placeholder 18"/>
          <p:cNvSpPr>
            <a:spLocks noGrp="1"/>
          </p:cNvSpPr>
          <p:nvPr>
            <p:ph type="body" idx="18"/>
          </p:nvPr>
        </p:nvSpPr>
        <p:spPr>
          <a:xfrm>
            <a:off x="13525500" y="5676830"/>
            <a:ext cx="3752566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41110" name="Text Placeholder 19"/>
          <p:cNvSpPr>
            <a:spLocks noGrp="1"/>
          </p:cNvSpPr>
          <p:nvPr>
            <p:ph type="body" idx="19"/>
          </p:nvPr>
        </p:nvSpPr>
        <p:spPr>
          <a:xfrm>
            <a:off x="9525000" y="6648377"/>
            <a:ext cx="3752566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1111" name="Text Placeholder 20"/>
          <p:cNvSpPr>
            <a:spLocks noGrp="1"/>
          </p:cNvSpPr>
          <p:nvPr>
            <p:ph type="body" idx="20"/>
          </p:nvPr>
        </p:nvSpPr>
        <p:spPr>
          <a:xfrm>
            <a:off x="13525500" y="6651842"/>
            <a:ext cx="3752566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4111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wo-Column Narrative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101" name="Shape 0"/>
          <p:cNvCxnSpPr>
            <a:cxnSpLocks noGrp="1" noMove="1"/>
          </p:cNvCxnSpPr>
          <p:nvPr/>
        </p:nvCxnSpPr>
        <p:spPr>
          <a:xfrm>
            <a:off x="1143000" y="102397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7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748717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7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939"/>
            <a:ext cx="16228314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7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4021030"/>
            <a:ext cx="7770114" cy="1238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7104" name="Text Placeholder 13"/>
          <p:cNvSpPr>
            <a:spLocks noGrp="1"/>
          </p:cNvSpPr>
          <p:nvPr>
            <p:ph type="body" idx="13"/>
          </p:nvPr>
        </p:nvSpPr>
        <p:spPr>
          <a:xfrm>
            <a:off x="9601200" y="4023265"/>
            <a:ext cx="7770114" cy="1238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7105" name="Text Placeholder 14"/>
          <p:cNvSpPr>
            <a:spLocks noGrp="1"/>
          </p:cNvSpPr>
          <p:nvPr>
            <p:ph type="body" idx="14"/>
          </p:nvPr>
        </p:nvSpPr>
        <p:spPr>
          <a:xfrm>
            <a:off x="1143000" y="5449781"/>
            <a:ext cx="7770114" cy="1238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7106" name="Text Placeholder 15"/>
          <p:cNvSpPr>
            <a:spLocks noGrp="1"/>
          </p:cNvSpPr>
          <p:nvPr>
            <p:ph type="body" idx="15"/>
          </p:nvPr>
        </p:nvSpPr>
        <p:spPr>
          <a:xfrm>
            <a:off x="9601200" y="5452015"/>
            <a:ext cx="7770114" cy="12382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pic>
        <p:nvPicPr>
          <p:cNvPr id="27108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eam Role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101" name="Shape 0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45103" name="Shape 3"/>
          <p:cNvCxnSpPr/>
          <p:nvPr/>
        </p:nvCxnSpPr>
        <p:spPr>
          <a:xfrm>
            <a:off x="1143000" y="4236628"/>
            <a:ext cx="371475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5104" name="Shape 8"/>
          <p:cNvCxnSpPr/>
          <p:nvPr/>
        </p:nvCxnSpPr>
        <p:spPr>
          <a:xfrm>
            <a:off x="5238750" y="4236628"/>
            <a:ext cx="371475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5105" name="Shape 13"/>
          <p:cNvCxnSpPr/>
          <p:nvPr/>
        </p:nvCxnSpPr>
        <p:spPr>
          <a:xfrm>
            <a:off x="9334500" y="4236628"/>
            <a:ext cx="371475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5106" name="Shape 18"/>
          <p:cNvCxnSpPr/>
          <p:nvPr/>
        </p:nvCxnSpPr>
        <p:spPr>
          <a:xfrm>
            <a:off x="13430250" y="4236628"/>
            <a:ext cx="371475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45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755749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 spc="144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45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5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45107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4453322"/>
            <a:ext cx="3826193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i="1">
                <a:solidFill>
                  <a:srgbClr val="008236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08" name="Text Placeholder 13"/>
          <p:cNvSpPr>
            <a:spLocks noGrp="1"/>
          </p:cNvSpPr>
          <p:nvPr>
            <p:ph type="body" idx="13"/>
          </p:nvPr>
        </p:nvSpPr>
        <p:spPr>
          <a:xfrm>
            <a:off x="5238750" y="4455005"/>
            <a:ext cx="3826193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i="1">
                <a:solidFill>
                  <a:srgbClr val="008236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09" name="Text Placeholder 14"/>
          <p:cNvSpPr>
            <a:spLocks noGrp="1"/>
          </p:cNvSpPr>
          <p:nvPr>
            <p:ph type="body" idx="14"/>
          </p:nvPr>
        </p:nvSpPr>
        <p:spPr>
          <a:xfrm>
            <a:off x="9334500" y="4457985"/>
            <a:ext cx="3826193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i="1">
                <a:solidFill>
                  <a:srgbClr val="008236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10" name="Text Placeholder 15"/>
          <p:cNvSpPr>
            <a:spLocks noGrp="1"/>
          </p:cNvSpPr>
          <p:nvPr>
            <p:ph type="body" idx="15"/>
          </p:nvPr>
        </p:nvSpPr>
        <p:spPr>
          <a:xfrm>
            <a:off x="13430250" y="4462823"/>
            <a:ext cx="3826193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i="1">
                <a:solidFill>
                  <a:srgbClr val="008236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11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4848609"/>
            <a:ext cx="3826193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5112" name="Text Placeholder 17"/>
          <p:cNvSpPr>
            <a:spLocks noGrp="1"/>
          </p:cNvSpPr>
          <p:nvPr>
            <p:ph type="body" idx="17"/>
          </p:nvPr>
        </p:nvSpPr>
        <p:spPr>
          <a:xfrm>
            <a:off x="5238750" y="4850293"/>
            <a:ext cx="3826193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5113" name="Text Placeholder 18"/>
          <p:cNvSpPr>
            <a:spLocks noGrp="1"/>
          </p:cNvSpPr>
          <p:nvPr>
            <p:ph type="body" idx="18"/>
          </p:nvPr>
        </p:nvSpPr>
        <p:spPr>
          <a:xfrm>
            <a:off x="9334500" y="4853272"/>
            <a:ext cx="3826193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5114" name="Text Placeholder 19"/>
          <p:cNvSpPr>
            <a:spLocks noGrp="1"/>
          </p:cNvSpPr>
          <p:nvPr>
            <p:ph type="body" idx="19"/>
          </p:nvPr>
        </p:nvSpPr>
        <p:spPr>
          <a:xfrm>
            <a:off x="13430250" y="4858110"/>
            <a:ext cx="3826193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5115" name="Text Placeholder 20"/>
          <p:cNvSpPr>
            <a:spLocks noGrp="1"/>
          </p:cNvSpPr>
          <p:nvPr>
            <p:ph type="body" idx="20"/>
          </p:nvPr>
        </p:nvSpPr>
        <p:spPr>
          <a:xfrm>
            <a:off x="1143000" y="5348672"/>
            <a:ext cx="371475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16" name="Text Placeholder 21"/>
          <p:cNvSpPr>
            <a:spLocks noGrp="1"/>
          </p:cNvSpPr>
          <p:nvPr>
            <p:ph type="body" idx="21"/>
          </p:nvPr>
        </p:nvSpPr>
        <p:spPr>
          <a:xfrm>
            <a:off x="5238750" y="5350355"/>
            <a:ext cx="371475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17" name="Text Placeholder 22"/>
          <p:cNvSpPr>
            <a:spLocks noGrp="1"/>
          </p:cNvSpPr>
          <p:nvPr>
            <p:ph type="body" idx="22"/>
          </p:nvPr>
        </p:nvSpPr>
        <p:spPr>
          <a:xfrm>
            <a:off x="9334500" y="5353335"/>
            <a:ext cx="371475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18" name="Text Placeholder 23"/>
          <p:cNvSpPr>
            <a:spLocks noGrp="1"/>
          </p:cNvSpPr>
          <p:nvPr>
            <p:ph type="body" idx="23"/>
          </p:nvPr>
        </p:nvSpPr>
        <p:spPr>
          <a:xfrm>
            <a:off x="13430250" y="5358173"/>
            <a:ext cx="371475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19" name="Text Placeholder 24"/>
          <p:cNvSpPr>
            <a:spLocks noGrp="1"/>
          </p:cNvSpPr>
          <p:nvPr>
            <p:ph type="body" idx="24"/>
          </p:nvPr>
        </p:nvSpPr>
        <p:spPr>
          <a:xfrm>
            <a:off x="1143000" y="5777297"/>
            <a:ext cx="371475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20" name="Text Placeholder 25"/>
          <p:cNvSpPr>
            <a:spLocks noGrp="1"/>
          </p:cNvSpPr>
          <p:nvPr>
            <p:ph type="body" idx="25"/>
          </p:nvPr>
        </p:nvSpPr>
        <p:spPr>
          <a:xfrm>
            <a:off x="5238750" y="5778980"/>
            <a:ext cx="371475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21" name="Text Placeholder 26"/>
          <p:cNvSpPr>
            <a:spLocks noGrp="1"/>
          </p:cNvSpPr>
          <p:nvPr>
            <p:ph type="body" idx="26"/>
          </p:nvPr>
        </p:nvSpPr>
        <p:spPr>
          <a:xfrm>
            <a:off x="9334500" y="5781960"/>
            <a:ext cx="371475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5122" name="Text Placeholder 27"/>
          <p:cNvSpPr>
            <a:spLocks noGrp="1"/>
          </p:cNvSpPr>
          <p:nvPr>
            <p:ph type="body" idx="27"/>
          </p:nvPr>
        </p:nvSpPr>
        <p:spPr>
          <a:xfrm>
            <a:off x="13430250" y="5786798"/>
            <a:ext cx="371475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4512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oof Point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101" name="Shape 0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8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769441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8102" name="Text Placeholder 11"/>
          <p:cNvSpPr>
            <a:spLocks noGrp="1"/>
          </p:cNvSpPr>
          <p:nvPr>
            <p:ph type="body" idx="11"/>
          </p:nvPr>
        </p:nvSpPr>
        <p:spPr>
          <a:xfrm>
            <a:off x="10629553" y="3617558"/>
            <a:ext cx="6183190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8200DB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18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4131908"/>
            <a:ext cx="8429625" cy="71826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8104" name="Text Placeholder 13"/>
          <p:cNvSpPr>
            <a:spLocks noGrp="1"/>
          </p:cNvSpPr>
          <p:nvPr>
            <p:ph type="body" idx="13"/>
          </p:nvPr>
        </p:nvSpPr>
        <p:spPr>
          <a:xfrm>
            <a:off x="10629553" y="4648981"/>
            <a:ext cx="6183190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8105" name="Text Placeholder 14"/>
          <p:cNvSpPr>
            <a:spLocks noGrp="1"/>
          </p:cNvSpPr>
          <p:nvPr>
            <p:ph type="body" idx="14"/>
          </p:nvPr>
        </p:nvSpPr>
        <p:spPr>
          <a:xfrm>
            <a:off x="1143001" y="5035918"/>
            <a:ext cx="7572376" cy="1752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spc="-22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18106" name="Text Placeholder 15"/>
          <p:cNvSpPr>
            <a:spLocks noGrp="1"/>
          </p:cNvSpPr>
          <p:nvPr>
            <p:ph type="body" idx="15"/>
          </p:nvPr>
        </p:nvSpPr>
        <p:spPr>
          <a:xfrm>
            <a:off x="10629553" y="5586470"/>
            <a:ext cx="6183190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18107" name="Text Placeholder 16"/>
          <p:cNvSpPr>
            <a:spLocks noGrp="1"/>
          </p:cNvSpPr>
          <p:nvPr>
            <p:ph type="body" idx="16"/>
          </p:nvPr>
        </p:nvSpPr>
        <p:spPr>
          <a:xfrm>
            <a:off x="10629553" y="6617893"/>
            <a:ext cx="6183190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18109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Key Point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101" name="Shape 0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6104" name="Shape 12"/>
          <p:cNvSpPr/>
          <p:nvPr/>
        </p:nvSpPr>
        <p:spPr>
          <a:xfrm>
            <a:off x="9191624" y="3996448"/>
            <a:ext cx="7572375" cy="2099221"/>
          </a:xfrm>
          <a:prstGeom prst="roundRect">
            <a:avLst>
              <a:gd name="adj" fmla="val 8167"/>
            </a:avLst>
          </a:prstGeom>
          <a:solidFill>
            <a:srgbClr val="F3E8FF">
              <a:alpha val="98000"/>
            </a:srgbClr>
          </a:solidFill>
          <a:ln w="14288">
            <a:solidFill>
              <a:srgbClr val="8200DB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105" name="Shape 3"/>
          <p:cNvSpPr/>
          <p:nvPr/>
        </p:nvSpPr>
        <p:spPr>
          <a:xfrm>
            <a:off x="1143000" y="3851737"/>
            <a:ext cx="133350" cy="133350"/>
          </a:xfrm>
          <a:prstGeom prst="ellipse">
            <a:avLst/>
          </a:prstGeom>
          <a:solidFill>
            <a:srgbClr val="8200D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110" name="Shape 6"/>
          <p:cNvSpPr/>
          <p:nvPr/>
        </p:nvSpPr>
        <p:spPr>
          <a:xfrm>
            <a:off x="1143000" y="5039654"/>
            <a:ext cx="133350" cy="133350"/>
          </a:xfrm>
          <a:prstGeom prst="ellipse">
            <a:avLst/>
          </a:prstGeom>
          <a:solidFill>
            <a:srgbClr val="8200D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113" name="Shape 9"/>
          <p:cNvSpPr/>
          <p:nvPr/>
        </p:nvSpPr>
        <p:spPr>
          <a:xfrm>
            <a:off x="1143000" y="6229019"/>
            <a:ext cx="133350" cy="133350"/>
          </a:xfrm>
          <a:prstGeom prst="ellipse">
            <a:avLst/>
          </a:prstGeom>
          <a:solidFill>
            <a:srgbClr val="8200D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6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52636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6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7"/>
            <a:ext cx="15810167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6103" name="Text Placeholder 12"/>
          <p:cNvSpPr>
            <a:spLocks noGrp="1"/>
          </p:cNvSpPr>
          <p:nvPr>
            <p:ph type="body" idx="12"/>
          </p:nvPr>
        </p:nvSpPr>
        <p:spPr>
          <a:xfrm>
            <a:off x="1524001" y="3718387"/>
            <a:ext cx="7174832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6106" name="Text Placeholder 13"/>
          <p:cNvSpPr>
            <a:spLocks noGrp="1"/>
          </p:cNvSpPr>
          <p:nvPr>
            <p:ph type="body" idx="13"/>
          </p:nvPr>
        </p:nvSpPr>
        <p:spPr>
          <a:xfrm>
            <a:off x="9586912" y="4391736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8200DB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6107" name="Text Placeholder 14"/>
          <p:cNvSpPr>
            <a:spLocks noGrp="1"/>
          </p:cNvSpPr>
          <p:nvPr>
            <p:ph type="body" idx="14"/>
          </p:nvPr>
        </p:nvSpPr>
        <p:spPr>
          <a:xfrm>
            <a:off x="1524001" y="4142385"/>
            <a:ext cx="7174832" cy="4238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2025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2025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6108" name="Text Placeholder 15"/>
          <p:cNvSpPr>
            <a:spLocks noGrp="1"/>
          </p:cNvSpPr>
          <p:nvPr>
            <p:ph type="body" idx="15"/>
          </p:nvPr>
        </p:nvSpPr>
        <p:spPr>
          <a:xfrm>
            <a:off x="9586912" y="4858461"/>
            <a:ext cx="6985254" cy="8800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6109" name="Text Placeholder 16"/>
          <p:cNvSpPr>
            <a:spLocks noGrp="1"/>
          </p:cNvSpPr>
          <p:nvPr>
            <p:ph type="body" idx="16"/>
          </p:nvPr>
        </p:nvSpPr>
        <p:spPr>
          <a:xfrm>
            <a:off x="1524001" y="4906304"/>
            <a:ext cx="7174832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6111" name="Text Placeholder 17"/>
          <p:cNvSpPr>
            <a:spLocks noGrp="1"/>
          </p:cNvSpPr>
          <p:nvPr>
            <p:ph type="body" idx="17"/>
          </p:nvPr>
        </p:nvSpPr>
        <p:spPr>
          <a:xfrm>
            <a:off x="1524001" y="5330302"/>
            <a:ext cx="7174832" cy="4238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2025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2025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6112" name="Text Placeholder 18"/>
          <p:cNvSpPr>
            <a:spLocks noGrp="1"/>
          </p:cNvSpPr>
          <p:nvPr>
            <p:ph type="body" idx="18"/>
          </p:nvPr>
        </p:nvSpPr>
        <p:spPr>
          <a:xfrm>
            <a:off x="1524000" y="6095669"/>
            <a:ext cx="7174832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6114" name="Text Placeholder 19"/>
          <p:cNvSpPr>
            <a:spLocks noGrp="1"/>
          </p:cNvSpPr>
          <p:nvPr>
            <p:ph type="body" idx="19"/>
          </p:nvPr>
        </p:nvSpPr>
        <p:spPr>
          <a:xfrm>
            <a:off x="1524000" y="6519667"/>
            <a:ext cx="7174832" cy="4238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2025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2025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26116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Highlight (Brave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0" name="Text Placeholder 10"/>
          <p:cNvSpPr>
            <a:spLocks noGrp="1"/>
          </p:cNvSpPr>
          <p:nvPr>
            <p:ph type="body" idx="10"/>
          </p:nvPr>
        </p:nvSpPr>
        <p:spPr>
          <a:xfrm>
            <a:off x="9525000" y="3992174"/>
            <a:ext cx="6910754" cy="15882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3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4206416"/>
            <a:ext cx="8001000" cy="11597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9600" i="1" kern="0" spc="-288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9600" i="1" kern="0" spc="-288">
                <a:solidFill>
                  <a:srgbClr val="8200DB"/>
                </a:solidFill>
                <a:latin typeface="IBM Plex Sans" pitchFamily="34" charset="0"/>
              </a:rPr>
              <a:t>Big number</a:t>
            </a:r>
          </a:p>
        </p:txBody>
      </p:sp>
      <p:pic>
        <p:nvPicPr>
          <p:cNvPr id="1310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Highlight (Relentless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00" name="Text Placeholder 10"/>
          <p:cNvSpPr>
            <a:spLocks noGrp="1"/>
          </p:cNvSpPr>
          <p:nvPr>
            <p:ph type="body" idx="10"/>
          </p:nvPr>
        </p:nvSpPr>
        <p:spPr>
          <a:xfrm>
            <a:off x="9525000" y="3992175"/>
            <a:ext cx="6910754" cy="158822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4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4206417"/>
            <a:ext cx="8001000" cy="11597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9600" i="1" kern="0" spc="-288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9600" i="1" kern="0" spc="-288">
                <a:solidFill>
                  <a:srgbClr val="1447E6"/>
                </a:solidFill>
                <a:latin typeface="IBM Plex Sans" pitchFamily="34" charset="0"/>
              </a:rPr>
              <a:t>Big number</a:t>
            </a:r>
          </a:p>
        </p:txBody>
      </p:sp>
      <p:pic>
        <p:nvPicPr>
          <p:cNvPr id="1410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Highlight (Kind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0" name="Text Placeholder 10"/>
          <p:cNvSpPr>
            <a:spLocks noGrp="1"/>
          </p:cNvSpPr>
          <p:nvPr>
            <p:ph type="body" idx="10"/>
          </p:nvPr>
        </p:nvSpPr>
        <p:spPr>
          <a:xfrm>
            <a:off x="9525000" y="3992174"/>
            <a:ext cx="6910754" cy="158822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5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4206415"/>
            <a:ext cx="7620001" cy="11597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9600" i="1" kern="0" spc="-288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9600" i="1" kern="0" spc="-288">
                <a:solidFill>
                  <a:srgbClr val="008236"/>
                </a:solidFill>
                <a:latin typeface="IBM Plex Sans" pitchFamily="34" charset="0"/>
              </a:rPr>
              <a:t>Big number</a:t>
            </a:r>
          </a:p>
        </p:txBody>
      </p:sp>
      <p:pic>
        <p:nvPicPr>
          <p:cNvPr id="1510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etail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101" name="Shape 0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8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519819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8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2"/>
            <a:ext cx="16228314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8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3227861"/>
            <a:ext cx="7269480" cy="204966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8104" name="Text Placeholder 13"/>
          <p:cNvSpPr>
            <a:spLocks noGrp="1"/>
          </p:cNvSpPr>
          <p:nvPr>
            <p:ph type="body" idx="13"/>
          </p:nvPr>
        </p:nvSpPr>
        <p:spPr>
          <a:xfrm>
            <a:off x="9601200" y="3229925"/>
            <a:ext cx="7770114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8105" name="Text Placeholder 14"/>
          <p:cNvSpPr>
            <a:spLocks noGrp="1"/>
          </p:cNvSpPr>
          <p:nvPr>
            <p:ph type="body" idx="14"/>
          </p:nvPr>
        </p:nvSpPr>
        <p:spPr>
          <a:xfrm>
            <a:off x="9601200" y="3672837"/>
            <a:ext cx="7770114" cy="8096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2025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2025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8106" name="Text Placeholder 15"/>
          <p:cNvSpPr>
            <a:spLocks noGrp="1"/>
          </p:cNvSpPr>
          <p:nvPr>
            <p:ph type="body" idx="15"/>
          </p:nvPr>
        </p:nvSpPr>
        <p:spPr>
          <a:xfrm>
            <a:off x="9601200" y="4730112"/>
            <a:ext cx="7770114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8107" name="Text Placeholder 16"/>
          <p:cNvSpPr>
            <a:spLocks noGrp="1"/>
          </p:cNvSpPr>
          <p:nvPr>
            <p:ph type="body" idx="16"/>
          </p:nvPr>
        </p:nvSpPr>
        <p:spPr>
          <a:xfrm>
            <a:off x="9601200" y="5173025"/>
            <a:ext cx="7770114" cy="8096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2025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2025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8108" name="Text Placeholder 17"/>
          <p:cNvSpPr>
            <a:spLocks noGrp="1"/>
          </p:cNvSpPr>
          <p:nvPr>
            <p:ph type="body" idx="17"/>
          </p:nvPr>
        </p:nvSpPr>
        <p:spPr>
          <a:xfrm>
            <a:off x="9601200" y="6230300"/>
            <a:ext cx="7770114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8109" name="Text Placeholder 18"/>
          <p:cNvSpPr>
            <a:spLocks noGrp="1"/>
          </p:cNvSpPr>
          <p:nvPr>
            <p:ph type="body" idx="18"/>
          </p:nvPr>
        </p:nvSpPr>
        <p:spPr>
          <a:xfrm>
            <a:off x="9601200" y="6673212"/>
            <a:ext cx="7770114" cy="8096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2025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2025" spc="-2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2811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Quote Cover (Bit Blue)">
    <p:bg>
      <p:bgPr>
        <a:solidFill>
          <a:srgbClr val="1C39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0" name="Text Placeholder 10"/>
          <p:cNvSpPr>
            <a:spLocks noGrp="1"/>
          </p:cNvSpPr>
          <p:nvPr>
            <p:ph type="body" idx="10"/>
          </p:nvPr>
        </p:nvSpPr>
        <p:spPr>
          <a:xfrm>
            <a:off x="2645375" y="3587225"/>
            <a:ext cx="12997251" cy="25616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defRPr lang="en-US" sz="7200" kern="0" spc="-18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90000"/>
              </a:lnSpc>
              <a:buNone/>
            </a:pPr>
            <a:r>
              <a:rPr lang="nb-NO" sz="7200" kern="0" spc="-180">
                <a:solidFill>
                  <a:srgbClr val="FFFFFF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9101" name="Text Placeholder 11"/>
          <p:cNvSpPr>
            <a:spLocks noGrp="1"/>
          </p:cNvSpPr>
          <p:nvPr>
            <p:ph type="body" idx="11"/>
          </p:nvPr>
        </p:nvSpPr>
        <p:spPr>
          <a:xfrm>
            <a:off x="902970" y="6410290"/>
            <a:ext cx="1648206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FFFFFF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910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Quote Cover (Gradient)">
    <p:bg>
      <p:bgPr>
        <a:gradFill>
          <a:gsLst>
            <a:gs pos="0">
              <a:srgbClr val="F3E8FF"/>
            </a:gs>
            <a:gs pos="50000">
              <a:srgbClr val="DBEAFE"/>
            </a:gs>
            <a:gs pos="100000">
              <a:srgbClr val="DCFCE7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0" name="Text Placeholder 10"/>
          <p:cNvSpPr>
            <a:spLocks noGrp="1"/>
          </p:cNvSpPr>
          <p:nvPr>
            <p:ph type="body" idx="10"/>
          </p:nvPr>
        </p:nvSpPr>
        <p:spPr>
          <a:xfrm>
            <a:off x="2645375" y="3587225"/>
            <a:ext cx="12997251" cy="256162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defRPr lang="en-US" sz="7200" kern="0" spc="-18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90000"/>
              </a:lnSpc>
              <a:buNone/>
            </a:pPr>
            <a:r>
              <a:rPr lang="nb-NO" sz="7200" kern="0" spc="-180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9101" name="Text Placeholder 11"/>
          <p:cNvSpPr>
            <a:spLocks noGrp="1"/>
          </p:cNvSpPr>
          <p:nvPr>
            <p:ph type="body" idx="11"/>
          </p:nvPr>
        </p:nvSpPr>
        <p:spPr>
          <a:xfrm>
            <a:off x="902970" y="6410290"/>
            <a:ext cx="1648206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910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Milestone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101" name="Shape 0"/>
          <p:cNvCxnSpPr>
            <a:cxnSpLocks noGrp="1" noMove="1"/>
          </p:cNvCxnSpPr>
          <p:nvPr/>
        </p:nvCxnSpPr>
        <p:spPr>
          <a:xfrm>
            <a:off x="1143000" y="1023951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43106" name="Shape 6"/>
          <p:cNvCxnSpPr/>
          <p:nvPr/>
        </p:nvCxnSpPr>
        <p:spPr>
          <a:xfrm>
            <a:off x="1143000" y="3995157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3110" name="Shape 10"/>
          <p:cNvCxnSpPr/>
          <p:nvPr/>
        </p:nvCxnSpPr>
        <p:spPr>
          <a:xfrm>
            <a:off x="1143000" y="5335280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3114" name="Shape 14"/>
          <p:cNvCxnSpPr/>
          <p:nvPr/>
        </p:nvCxnSpPr>
        <p:spPr>
          <a:xfrm>
            <a:off x="1143000" y="6675403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43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94196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43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9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43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2907447"/>
            <a:ext cx="2133600" cy="87339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27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700" kern="0" spc="-27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3104" name="Text Placeholder 13"/>
          <p:cNvSpPr>
            <a:spLocks noGrp="1"/>
          </p:cNvSpPr>
          <p:nvPr>
            <p:ph type="body" idx="13"/>
          </p:nvPr>
        </p:nvSpPr>
        <p:spPr>
          <a:xfrm>
            <a:off x="3276600" y="2907447"/>
            <a:ext cx="14284452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3105" name="Text Placeholder 14"/>
          <p:cNvSpPr>
            <a:spLocks noGrp="1"/>
          </p:cNvSpPr>
          <p:nvPr>
            <p:ph type="body" idx="14"/>
          </p:nvPr>
        </p:nvSpPr>
        <p:spPr>
          <a:xfrm>
            <a:off x="3276600" y="3383697"/>
            <a:ext cx="13868400" cy="39714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3107" name="Text Placeholder 15"/>
          <p:cNvSpPr>
            <a:spLocks noGrp="1"/>
          </p:cNvSpPr>
          <p:nvPr>
            <p:ph type="body" idx="15"/>
          </p:nvPr>
        </p:nvSpPr>
        <p:spPr>
          <a:xfrm>
            <a:off x="1143000" y="4247570"/>
            <a:ext cx="2133600" cy="87339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27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700" kern="0" spc="-27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3108" name="Text Placeholder 16"/>
          <p:cNvSpPr>
            <a:spLocks noGrp="1"/>
          </p:cNvSpPr>
          <p:nvPr>
            <p:ph type="body" idx="16"/>
          </p:nvPr>
        </p:nvSpPr>
        <p:spPr>
          <a:xfrm>
            <a:off x="3276600" y="4247570"/>
            <a:ext cx="14284452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3109" name="Text Placeholder 17"/>
          <p:cNvSpPr>
            <a:spLocks noGrp="1"/>
          </p:cNvSpPr>
          <p:nvPr>
            <p:ph type="body" idx="17"/>
          </p:nvPr>
        </p:nvSpPr>
        <p:spPr>
          <a:xfrm>
            <a:off x="3276600" y="4723820"/>
            <a:ext cx="13868400" cy="39714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3111" name="Text Placeholder 18"/>
          <p:cNvSpPr>
            <a:spLocks noGrp="1"/>
          </p:cNvSpPr>
          <p:nvPr>
            <p:ph type="body" idx="18"/>
          </p:nvPr>
        </p:nvSpPr>
        <p:spPr>
          <a:xfrm>
            <a:off x="1143000" y="5587693"/>
            <a:ext cx="2133600" cy="87339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27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700" kern="0" spc="-27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3112" name="Text Placeholder 19"/>
          <p:cNvSpPr>
            <a:spLocks noGrp="1"/>
          </p:cNvSpPr>
          <p:nvPr>
            <p:ph type="body" idx="19"/>
          </p:nvPr>
        </p:nvSpPr>
        <p:spPr>
          <a:xfrm>
            <a:off x="3276600" y="5587693"/>
            <a:ext cx="14284452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3113" name="Text Placeholder 20"/>
          <p:cNvSpPr>
            <a:spLocks noGrp="1"/>
          </p:cNvSpPr>
          <p:nvPr>
            <p:ph type="body" idx="20"/>
          </p:nvPr>
        </p:nvSpPr>
        <p:spPr>
          <a:xfrm>
            <a:off x="3276600" y="6063943"/>
            <a:ext cx="13868400" cy="39714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3115" name="Text Placeholder 21"/>
          <p:cNvSpPr>
            <a:spLocks noGrp="1"/>
          </p:cNvSpPr>
          <p:nvPr>
            <p:ph type="body" idx="21"/>
          </p:nvPr>
        </p:nvSpPr>
        <p:spPr>
          <a:xfrm>
            <a:off x="1143000" y="6927816"/>
            <a:ext cx="2133600" cy="87339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27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700" kern="0" spc="-27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3116" name="Text Placeholder 22"/>
          <p:cNvSpPr>
            <a:spLocks noGrp="1"/>
          </p:cNvSpPr>
          <p:nvPr>
            <p:ph type="body" idx="22"/>
          </p:nvPr>
        </p:nvSpPr>
        <p:spPr>
          <a:xfrm>
            <a:off x="3276600" y="6927816"/>
            <a:ext cx="14284452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3117" name="Text Placeholder 23"/>
          <p:cNvSpPr>
            <a:spLocks noGrp="1"/>
          </p:cNvSpPr>
          <p:nvPr>
            <p:ph type="body" idx="23"/>
          </p:nvPr>
        </p:nvSpPr>
        <p:spPr>
          <a:xfrm>
            <a:off x="3276600" y="7404066"/>
            <a:ext cx="13868400" cy="39714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43119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ig Metric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1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37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49808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37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3726805"/>
            <a:ext cx="4702262" cy="22689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8000" kern="0" spc="-5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85000"/>
              </a:lnSpc>
              <a:buNone/>
            </a:pPr>
            <a:r>
              <a:rPr lang="nb-NO" sz="18000" kern="0" spc="-540">
                <a:solidFill>
                  <a:srgbClr val="1C398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37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5897778"/>
            <a:ext cx="8498084" cy="14728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pic>
        <p:nvPicPr>
          <p:cNvPr id="37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KPI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101" name="Shape 0"/>
          <p:cNvCxnSpPr>
            <a:cxnSpLocks noGrp="1" noMove="1"/>
          </p:cNvCxnSpPr>
          <p:nvPr/>
        </p:nvCxnSpPr>
        <p:spPr>
          <a:xfrm>
            <a:off x="1143000" y="1023947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38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365112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38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13"/>
            <a:ext cx="162052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38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4682564"/>
            <a:ext cx="3917197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38104" name="Text Placeholder 13"/>
          <p:cNvSpPr>
            <a:spLocks noGrp="1"/>
          </p:cNvSpPr>
          <p:nvPr>
            <p:ph type="body" idx="13"/>
          </p:nvPr>
        </p:nvSpPr>
        <p:spPr>
          <a:xfrm>
            <a:off x="5257800" y="4684213"/>
            <a:ext cx="3917197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1447E6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38105" name="Text Placeholder 14"/>
          <p:cNvSpPr>
            <a:spLocks noGrp="1"/>
          </p:cNvSpPr>
          <p:nvPr>
            <p:ph type="body" idx="14"/>
          </p:nvPr>
        </p:nvSpPr>
        <p:spPr>
          <a:xfrm>
            <a:off x="9372600" y="4687146"/>
            <a:ext cx="3917197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38106" name="Text Placeholder 15"/>
          <p:cNvSpPr>
            <a:spLocks noGrp="1"/>
          </p:cNvSpPr>
          <p:nvPr>
            <p:ph type="body" idx="15"/>
          </p:nvPr>
        </p:nvSpPr>
        <p:spPr>
          <a:xfrm>
            <a:off x="13487400" y="4691915"/>
            <a:ext cx="3917197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800" kern="0" spc="-19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0000"/>
              </a:lnSpc>
              <a:buNone/>
            </a:pPr>
            <a:r>
              <a:rPr lang="nb-NO" sz="7800" kern="0" spc="-195">
                <a:solidFill>
                  <a:srgbClr val="1C398E"/>
                </a:solidFill>
                <a:latin typeface="IBM Plex Sans" pitchFamily="34" charset="0"/>
              </a:rPr>
              <a:t>Headline</a:t>
            </a:r>
          </a:p>
        </p:txBody>
      </p:sp>
      <p:sp>
        <p:nvSpPr>
          <p:cNvPr id="38107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5719922"/>
            <a:ext cx="3657601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8108" name="Text Placeholder 17"/>
          <p:cNvSpPr>
            <a:spLocks noGrp="1"/>
          </p:cNvSpPr>
          <p:nvPr>
            <p:ph type="body" idx="17"/>
          </p:nvPr>
        </p:nvSpPr>
        <p:spPr>
          <a:xfrm>
            <a:off x="5257800" y="5721571"/>
            <a:ext cx="3657601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8109" name="Text Placeholder 18"/>
          <p:cNvSpPr>
            <a:spLocks noGrp="1"/>
          </p:cNvSpPr>
          <p:nvPr>
            <p:ph type="body" idx="18"/>
          </p:nvPr>
        </p:nvSpPr>
        <p:spPr>
          <a:xfrm>
            <a:off x="9372600" y="5724504"/>
            <a:ext cx="3657601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38110" name="Text Placeholder 19"/>
          <p:cNvSpPr>
            <a:spLocks noGrp="1"/>
          </p:cNvSpPr>
          <p:nvPr>
            <p:ph type="body" idx="19"/>
          </p:nvPr>
        </p:nvSpPr>
        <p:spPr>
          <a:xfrm>
            <a:off x="13487400" y="5729273"/>
            <a:ext cx="3657601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3811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hart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101" name="Shape 0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39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00807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39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1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39103" name="Content Placeholder 12"/>
          <p:cNvSpPr>
            <a:spLocks noGrp="1"/>
          </p:cNvSpPr>
          <p:nvPr>
            <p:ph idx="12"/>
          </p:nvPr>
        </p:nvSpPr>
        <p:spPr>
          <a:xfrm>
            <a:off x="1143000" y="2486025"/>
            <a:ext cx="16002000" cy="5867400"/>
          </a:xfrm>
        </p:spPr>
        <p:txBody>
          <a:bodyPr/>
          <a:lstStyle/>
          <a:p>
            <a:endParaRPr lang="nb-NO"/>
          </a:p>
        </p:txBody>
      </p:sp>
      <p:pic>
        <p:nvPicPr>
          <p:cNvPr id="39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able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101" name="Shape 0"/>
          <p:cNvCxnSpPr>
            <a:cxnSpLocks noGrp="1" noMove="1"/>
          </p:cNvCxnSpPr>
          <p:nvPr/>
        </p:nvCxnSpPr>
        <p:spPr>
          <a:xfrm>
            <a:off x="1143000" y="1023951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40107" name="Shape 3"/>
          <p:cNvCxnSpPr/>
          <p:nvPr/>
        </p:nvCxnSpPr>
        <p:spPr>
          <a:xfrm>
            <a:off x="1143000" y="3870815"/>
            <a:ext cx="544063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08" name="Shape 5"/>
          <p:cNvCxnSpPr/>
          <p:nvPr/>
        </p:nvCxnSpPr>
        <p:spPr>
          <a:xfrm>
            <a:off x="6583635" y="3870815"/>
            <a:ext cx="326194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09" name="Shape 7"/>
          <p:cNvCxnSpPr/>
          <p:nvPr/>
        </p:nvCxnSpPr>
        <p:spPr>
          <a:xfrm>
            <a:off x="9845576" y="3870815"/>
            <a:ext cx="3431084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10" name="Shape 9"/>
          <p:cNvCxnSpPr/>
          <p:nvPr/>
        </p:nvCxnSpPr>
        <p:spPr>
          <a:xfrm>
            <a:off x="13276659" y="3870815"/>
            <a:ext cx="3868341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15" name="Shape 11"/>
          <p:cNvCxnSpPr/>
          <p:nvPr/>
        </p:nvCxnSpPr>
        <p:spPr>
          <a:xfrm>
            <a:off x="1143000" y="4723301"/>
            <a:ext cx="544063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16" name="Shape 13"/>
          <p:cNvCxnSpPr/>
          <p:nvPr/>
        </p:nvCxnSpPr>
        <p:spPr>
          <a:xfrm>
            <a:off x="6583635" y="4723301"/>
            <a:ext cx="326194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17" name="Shape 15"/>
          <p:cNvCxnSpPr/>
          <p:nvPr/>
        </p:nvCxnSpPr>
        <p:spPr>
          <a:xfrm>
            <a:off x="9845576" y="4723301"/>
            <a:ext cx="3431084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18" name="Shape 17"/>
          <p:cNvCxnSpPr/>
          <p:nvPr/>
        </p:nvCxnSpPr>
        <p:spPr>
          <a:xfrm>
            <a:off x="13276659" y="4723301"/>
            <a:ext cx="3868341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23" name="Shape 20"/>
          <p:cNvCxnSpPr/>
          <p:nvPr/>
        </p:nvCxnSpPr>
        <p:spPr>
          <a:xfrm>
            <a:off x="1143000" y="5571026"/>
            <a:ext cx="544063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24" name="Shape 22"/>
          <p:cNvCxnSpPr/>
          <p:nvPr/>
        </p:nvCxnSpPr>
        <p:spPr>
          <a:xfrm>
            <a:off x="6583635" y="5571026"/>
            <a:ext cx="326194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25" name="Shape 24"/>
          <p:cNvCxnSpPr/>
          <p:nvPr/>
        </p:nvCxnSpPr>
        <p:spPr>
          <a:xfrm>
            <a:off x="9845576" y="5571026"/>
            <a:ext cx="3431084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26" name="Shape 26"/>
          <p:cNvCxnSpPr/>
          <p:nvPr/>
        </p:nvCxnSpPr>
        <p:spPr>
          <a:xfrm>
            <a:off x="13276659" y="5571026"/>
            <a:ext cx="3868341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31" name="Shape 29"/>
          <p:cNvCxnSpPr/>
          <p:nvPr/>
        </p:nvCxnSpPr>
        <p:spPr>
          <a:xfrm>
            <a:off x="1143000" y="6418751"/>
            <a:ext cx="544063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32" name="Shape 31"/>
          <p:cNvCxnSpPr/>
          <p:nvPr/>
        </p:nvCxnSpPr>
        <p:spPr>
          <a:xfrm>
            <a:off x="6583635" y="6418751"/>
            <a:ext cx="326194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33" name="Shape 33"/>
          <p:cNvCxnSpPr/>
          <p:nvPr/>
        </p:nvCxnSpPr>
        <p:spPr>
          <a:xfrm>
            <a:off x="9845576" y="6418751"/>
            <a:ext cx="3431084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0134" name="Shape 35"/>
          <p:cNvCxnSpPr/>
          <p:nvPr/>
        </p:nvCxnSpPr>
        <p:spPr>
          <a:xfrm>
            <a:off x="13276659" y="6418751"/>
            <a:ext cx="3868341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40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453888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40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40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40103" name="Text Placeholder 12"/>
          <p:cNvSpPr>
            <a:spLocks noGrp="1"/>
          </p:cNvSpPr>
          <p:nvPr>
            <p:ph type="body" idx="12"/>
          </p:nvPr>
        </p:nvSpPr>
        <p:spPr>
          <a:xfrm>
            <a:off x="1371600" y="3404089"/>
            <a:ext cx="3897984" cy="3262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b="1" kern="0" spc="10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b="1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04" name="Text Placeholder 13"/>
          <p:cNvSpPr>
            <a:spLocks noGrp="1"/>
          </p:cNvSpPr>
          <p:nvPr>
            <p:ph type="body" idx="13"/>
          </p:nvPr>
        </p:nvSpPr>
        <p:spPr>
          <a:xfrm>
            <a:off x="6812236" y="3404089"/>
            <a:ext cx="2765398" cy="3262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b="1" kern="0" spc="10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b="1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05" name="Text Placeholder 14"/>
          <p:cNvSpPr>
            <a:spLocks noGrp="1"/>
          </p:cNvSpPr>
          <p:nvPr>
            <p:ph type="body" idx="14"/>
          </p:nvPr>
        </p:nvSpPr>
        <p:spPr>
          <a:xfrm>
            <a:off x="10074176" y="3404089"/>
            <a:ext cx="3868341" cy="3262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b="1" kern="0" spc="10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b="1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06" name="Text Placeholder 15"/>
          <p:cNvSpPr>
            <a:spLocks noGrp="1"/>
          </p:cNvSpPr>
          <p:nvPr>
            <p:ph type="body" idx="15"/>
          </p:nvPr>
        </p:nvSpPr>
        <p:spPr>
          <a:xfrm>
            <a:off x="13414342" y="3404089"/>
            <a:ext cx="3502058" cy="3262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 algn="r">
              <a:lnSpc>
                <a:spcPct val="130000"/>
              </a:lnSpc>
              <a:spcBef>
                <a:spcPct val="0"/>
              </a:spcBef>
              <a:defRPr lang="en-US" sz="1800" b="1" kern="0" spc="10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r">
              <a:lnSpc>
                <a:spcPct val="130000"/>
              </a:lnSpc>
              <a:buNone/>
            </a:pPr>
            <a:r>
              <a:rPr lang="nb-NO" sz="1800" b="1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11" name="Text Placeholder 16"/>
          <p:cNvSpPr>
            <a:spLocks noGrp="1"/>
          </p:cNvSpPr>
          <p:nvPr>
            <p:ph type="body" idx="16"/>
          </p:nvPr>
        </p:nvSpPr>
        <p:spPr>
          <a:xfrm>
            <a:off x="1371600" y="4087508"/>
            <a:ext cx="5212035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12" name="Text Placeholder 17"/>
          <p:cNvSpPr>
            <a:spLocks noGrp="1"/>
          </p:cNvSpPr>
          <p:nvPr>
            <p:ph type="body" idx="17"/>
          </p:nvPr>
        </p:nvSpPr>
        <p:spPr>
          <a:xfrm>
            <a:off x="6812235" y="4087508"/>
            <a:ext cx="3033340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13" name="Text Placeholder 18"/>
          <p:cNvSpPr>
            <a:spLocks noGrp="1"/>
          </p:cNvSpPr>
          <p:nvPr>
            <p:ph type="body" idx="18"/>
          </p:nvPr>
        </p:nvSpPr>
        <p:spPr>
          <a:xfrm>
            <a:off x="10074176" y="4087508"/>
            <a:ext cx="3202484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14" name="Text Placeholder 19"/>
          <p:cNvSpPr>
            <a:spLocks noGrp="1"/>
          </p:cNvSpPr>
          <p:nvPr>
            <p:ph type="body" idx="19"/>
          </p:nvPr>
        </p:nvSpPr>
        <p:spPr>
          <a:xfrm>
            <a:off x="15648709" y="4008190"/>
            <a:ext cx="1331349" cy="592024"/>
          </a:xfrm>
          <a:prstGeom prst="roundRect">
            <a:avLst>
              <a:gd name="adj" fmla="val 50000"/>
            </a:avLst>
          </a:prstGeom>
          <a:solidFill>
            <a:srgbClr val="DCFCE7"/>
          </a:solidFill>
          <a:ln w="14288">
            <a:solidFill>
              <a:srgbClr val="008236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067A3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r">
              <a:lnSpc>
                <a:spcPct val="130000"/>
              </a:lnSpc>
              <a:buNone/>
            </a:pPr>
            <a:r>
              <a:rPr lang="nb-NO" sz="1800">
                <a:solidFill>
                  <a:srgbClr val="067A37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19" name="Text Placeholder 20"/>
          <p:cNvSpPr>
            <a:spLocks noGrp="1"/>
          </p:cNvSpPr>
          <p:nvPr>
            <p:ph type="body" idx="20"/>
          </p:nvPr>
        </p:nvSpPr>
        <p:spPr>
          <a:xfrm>
            <a:off x="1371600" y="4937614"/>
            <a:ext cx="5212035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20" name="Text Placeholder 21"/>
          <p:cNvSpPr>
            <a:spLocks noGrp="1"/>
          </p:cNvSpPr>
          <p:nvPr>
            <p:ph type="body" idx="21"/>
          </p:nvPr>
        </p:nvSpPr>
        <p:spPr>
          <a:xfrm>
            <a:off x="6812235" y="4937614"/>
            <a:ext cx="3033340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21" name="Text Placeholder 22"/>
          <p:cNvSpPr>
            <a:spLocks noGrp="1"/>
          </p:cNvSpPr>
          <p:nvPr>
            <p:ph type="body" idx="22"/>
          </p:nvPr>
        </p:nvSpPr>
        <p:spPr>
          <a:xfrm>
            <a:off x="10074176" y="4937614"/>
            <a:ext cx="3202484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22" name="Text Placeholder 23"/>
          <p:cNvSpPr>
            <a:spLocks noGrp="1"/>
          </p:cNvSpPr>
          <p:nvPr>
            <p:ph type="body" idx="23"/>
          </p:nvPr>
        </p:nvSpPr>
        <p:spPr>
          <a:xfrm>
            <a:off x="15648709" y="4855915"/>
            <a:ext cx="1331349" cy="592024"/>
          </a:xfrm>
          <a:prstGeom prst="roundRect">
            <a:avLst>
              <a:gd name="adj" fmla="val 50000"/>
            </a:avLst>
          </a:prstGeom>
          <a:solidFill>
            <a:srgbClr val="DCFCE7"/>
          </a:solidFill>
          <a:ln w="14288">
            <a:solidFill>
              <a:srgbClr val="008236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067A3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r">
              <a:lnSpc>
                <a:spcPct val="130000"/>
              </a:lnSpc>
              <a:buNone/>
            </a:pPr>
            <a:r>
              <a:rPr lang="nb-NO" sz="1800">
                <a:solidFill>
                  <a:srgbClr val="067A37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27" name="Text Placeholder 24"/>
          <p:cNvSpPr>
            <a:spLocks noGrp="1"/>
          </p:cNvSpPr>
          <p:nvPr>
            <p:ph type="body" idx="24"/>
          </p:nvPr>
        </p:nvSpPr>
        <p:spPr>
          <a:xfrm>
            <a:off x="1371600" y="5785339"/>
            <a:ext cx="5212035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28" name="Text Placeholder 25"/>
          <p:cNvSpPr>
            <a:spLocks noGrp="1"/>
          </p:cNvSpPr>
          <p:nvPr>
            <p:ph type="body" idx="25"/>
          </p:nvPr>
        </p:nvSpPr>
        <p:spPr>
          <a:xfrm>
            <a:off x="6812235" y="5785339"/>
            <a:ext cx="3033340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29" name="Text Placeholder 26"/>
          <p:cNvSpPr>
            <a:spLocks noGrp="1"/>
          </p:cNvSpPr>
          <p:nvPr>
            <p:ph type="body" idx="26"/>
          </p:nvPr>
        </p:nvSpPr>
        <p:spPr>
          <a:xfrm>
            <a:off x="10074176" y="5785339"/>
            <a:ext cx="3202484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30" name="Text Placeholder 27"/>
          <p:cNvSpPr>
            <a:spLocks noGrp="1"/>
          </p:cNvSpPr>
          <p:nvPr>
            <p:ph type="body" idx="27"/>
          </p:nvPr>
        </p:nvSpPr>
        <p:spPr>
          <a:xfrm>
            <a:off x="15648709" y="5703640"/>
            <a:ext cx="1331349" cy="592024"/>
          </a:xfrm>
          <a:prstGeom prst="roundRect">
            <a:avLst>
              <a:gd name="adj" fmla="val 50000"/>
            </a:avLst>
          </a:prstGeom>
          <a:solidFill>
            <a:srgbClr val="DBEAFE"/>
          </a:solidFill>
          <a:ln w="14288">
            <a:solidFill>
              <a:srgbClr val="1447E6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A52C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r">
              <a:lnSpc>
                <a:spcPct val="130000"/>
              </a:lnSpc>
              <a:buNone/>
            </a:pPr>
            <a:r>
              <a:rPr lang="nb-NO" sz="1800">
                <a:solidFill>
                  <a:srgbClr val="1A52C7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35" name="Text Placeholder 28"/>
          <p:cNvSpPr>
            <a:spLocks noGrp="1"/>
          </p:cNvSpPr>
          <p:nvPr>
            <p:ph type="body" idx="28"/>
          </p:nvPr>
        </p:nvSpPr>
        <p:spPr>
          <a:xfrm>
            <a:off x="1371600" y="6633064"/>
            <a:ext cx="5212035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36" name="Text Placeholder 29"/>
          <p:cNvSpPr>
            <a:spLocks noGrp="1"/>
          </p:cNvSpPr>
          <p:nvPr>
            <p:ph type="body" idx="29"/>
          </p:nvPr>
        </p:nvSpPr>
        <p:spPr>
          <a:xfrm>
            <a:off x="6812235" y="6633064"/>
            <a:ext cx="3033340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37" name="Text Placeholder 30"/>
          <p:cNvSpPr>
            <a:spLocks noGrp="1"/>
          </p:cNvSpPr>
          <p:nvPr>
            <p:ph type="body" idx="30"/>
          </p:nvPr>
        </p:nvSpPr>
        <p:spPr>
          <a:xfrm>
            <a:off x="10074176" y="6633064"/>
            <a:ext cx="3202484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0138" name="Text Placeholder 31"/>
          <p:cNvSpPr>
            <a:spLocks noGrp="1"/>
          </p:cNvSpPr>
          <p:nvPr>
            <p:ph type="body" idx="31"/>
          </p:nvPr>
        </p:nvSpPr>
        <p:spPr>
          <a:xfrm>
            <a:off x="15648709" y="6551365"/>
            <a:ext cx="1331349" cy="592024"/>
          </a:xfrm>
          <a:prstGeom prst="roundRect">
            <a:avLst>
              <a:gd name="adj" fmla="val 50000"/>
            </a:avLst>
          </a:prstGeom>
          <a:solidFill>
            <a:srgbClr val="F3E8FF"/>
          </a:solidFill>
          <a:ln w="14288">
            <a:solidFill>
              <a:srgbClr val="8200DB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7C1F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r">
              <a:lnSpc>
                <a:spcPct val="130000"/>
              </a:lnSpc>
              <a:buNone/>
            </a:pPr>
            <a:r>
              <a:rPr lang="nb-NO" sz="1800">
                <a:solidFill>
                  <a:srgbClr val="7C1FC4"/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40140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scussion Question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01" name="Shape 0"/>
          <p:cNvCxnSpPr>
            <a:cxnSpLocks noGrp="1" noMove="1"/>
          </p:cNvCxnSpPr>
          <p:nvPr/>
        </p:nvCxnSpPr>
        <p:spPr>
          <a:xfrm>
            <a:off x="1143000" y="102395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49103" name="Shape 3"/>
          <p:cNvCxnSpPr/>
          <p:nvPr/>
        </p:nvCxnSpPr>
        <p:spPr>
          <a:xfrm>
            <a:off x="1143000" y="3135027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9104" name="Shape 7"/>
          <p:cNvCxnSpPr/>
          <p:nvPr/>
        </p:nvCxnSpPr>
        <p:spPr>
          <a:xfrm>
            <a:off x="9572625" y="3137119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9111" name="Shape 11"/>
          <p:cNvCxnSpPr/>
          <p:nvPr/>
        </p:nvCxnSpPr>
        <p:spPr>
          <a:xfrm>
            <a:off x="1143000" y="4684095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9112" name="Shape 15"/>
          <p:cNvCxnSpPr/>
          <p:nvPr/>
        </p:nvCxnSpPr>
        <p:spPr>
          <a:xfrm>
            <a:off x="9572625" y="4687105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9119" name="Shape 19"/>
          <p:cNvCxnSpPr/>
          <p:nvPr/>
        </p:nvCxnSpPr>
        <p:spPr>
          <a:xfrm>
            <a:off x="1143000" y="6233740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49120" name="Shape 23"/>
          <p:cNvCxnSpPr/>
          <p:nvPr/>
        </p:nvCxnSpPr>
        <p:spPr>
          <a:xfrm>
            <a:off x="9572625" y="6237915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49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06202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49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49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49105" name="Text Placeholder 12"/>
          <p:cNvSpPr>
            <a:spLocks noGrp="1"/>
          </p:cNvSpPr>
          <p:nvPr>
            <p:ph type="body" idx="12"/>
          </p:nvPr>
        </p:nvSpPr>
        <p:spPr>
          <a:xfrm>
            <a:off x="1683321" y="3370770"/>
            <a:ext cx="7032054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b="1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06" name="Text Placeholder 13"/>
          <p:cNvSpPr>
            <a:spLocks noGrp="1"/>
          </p:cNvSpPr>
          <p:nvPr>
            <p:ph type="body" idx="13"/>
          </p:nvPr>
        </p:nvSpPr>
        <p:spPr>
          <a:xfrm>
            <a:off x="10112946" y="3372862"/>
            <a:ext cx="7032054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b="1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07" name="Text Placeholder 14"/>
          <p:cNvSpPr>
            <a:spLocks noGrp="1"/>
          </p:cNvSpPr>
          <p:nvPr>
            <p:ph type="body" idx="14"/>
          </p:nvPr>
        </p:nvSpPr>
        <p:spPr>
          <a:xfrm>
            <a:off x="1143000" y="3413633"/>
            <a:ext cx="540321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kern="0" spc="-21">
                <a:solidFill>
                  <a:schemeClr val="tx2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08" name="Text Placeholder 15"/>
          <p:cNvSpPr>
            <a:spLocks noGrp="1"/>
          </p:cNvSpPr>
          <p:nvPr>
            <p:ph type="body" idx="15"/>
          </p:nvPr>
        </p:nvSpPr>
        <p:spPr>
          <a:xfrm>
            <a:off x="9572625" y="3415725"/>
            <a:ext cx="540321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kern="0" spc="-21">
                <a:solidFill>
                  <a:schemeClr val="tx2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09" name="Text Placeholder 16"/>
          <p:cNvSpPr>
            <a:spLocks noGrp="1"/>
          </p:cNvSpPr>
          <p:nvPr>
            <p:ph type="body" idx="16"/>
          </p:nvPr>
        </p:nvSpPr>
        <p:spPr>
          <a:xfrm>
            <a:off x="1683321" y="3847020"/>
            <a:ext cx="7032054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9110" name="Text Placeholder 17"/>
          <p:cNvSpPr>
            <a:spLocks noGrp="1"/>
          </p:cNvSpPr>
          <p:nvPr>
            <p:ph type="body" idx="17"/>
          </p:nvPr>
        </p:nvSpPr>
        <p:spPr>
          <a:xfrm>
            <a:off x="10112946" y="3849112"/>
            <a:ext cx="7032054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9113" name="Text Placeholder 18"/>
          <p:cNvSpPr>
            <a:spLocks noGrp="1"/>
          </p:cNvSpPr>
          <p:nvPr>
            <p:ph type="body" idx="18"/>
          </p:nvPr>
        </p:nvSpPr>
        <p:spPr>
          <a:xfrm>
            <a:off x="1683321" y="4919839"/>
            <a:ext cx="7032054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b="1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14" name="Text Placeholder 19"/>
          <p:cNvSpPr>
            <a:spLocks noGrp="1"/>
          </p:cNvSpPr>
          <p:nvPr>
            <p:ph type="body" idx="19"/>
          </p:nvPr>
        </p:nvSpPr>
        <p:spPr>
          <a:xfrm>
            <a:off x="10112946" y="4922848"/>
            <a:ext cx="7032054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b="1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15" name="Text Placeholder 20"/>
          <p:cNvSpPr>
            <a:spLocks noGrp="1"/>
          </p:cNvSpPr>
          <p:nvPr>
            <p:ph type="body" idx="20"/>
          </p:nvPr>
        </p:nvSpPr>
        <p:spPr>
          <a:xfrm>
            <a:off x="1143000" y="4962702"/>
            <a:ext cx="540321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kern="0" spc="-21">
                <a:solidFill>
                  <a:schemeClr val="tx2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16" name="Text Placeholder 21"/>
          <p:cNvSpPr>
            <a:spLocks noGrp="1"/>
          </p:cNvSpPr>
          <p:nvPr>
            <p:ph type="body" idx="21"/>
          </p:nvPr>
        </p:nvSpPr>
        <p:spPr>
          <a:xfrm>
            <a:off x="9572625" y="4965711"/>
            <a:ext cx="540321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kern="0" spc="-21">
                <a:solidFill>
                  <a:schemeClr val="tx2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17" name="Text Placeholder 22"/>
          <p:cNvSpPr>
            <a:spLocks noGrp="1"/>
          </p:cNvSpPr>
          <p:nvPr>
            <p:ph type="body" idx="22"/>
          </p:nvPr>
        </p:nvSpPr>
        <p:spPr>
          <a:xfrm>
            <a:off x="1683321" y="5396089"/>
            <a:ext cx="7032054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9118" name="Text Placeholder 23"/>
          <p:cNvSpPr>
            <a:spLocks noGrp="1"/>
          </p:cNvSpPr>
          <p:nvPr>
            <p:ph type="body" idx="23"/>
          </p:nvPr>
        </p:nvSpPr>
        <p:spPr>
          <a:xfrm>
            <a:off x="10112946" y="5399098"/>
            <a:ext cx="7032054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9121" name="Text Placeholder 24"/>
          <p:cNvSpPr>
            <a:spLocks noGrp="1"/>
          </p:cNvSpPr>
          <p:nvPr>
            <p:ph type="body" idx="24"/>
          </p:nvPr>
        </p:nvSpPr>
        <p:spPr>
          <a:xfrm>
            <a:off x="1143000" y="6512346"/>
            <a:ext cx="540321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kern="0" spc="-21">
                <a:solidFill>
                  <a:schemeClr val="tx2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22" name="Text Placeholder 25"/>
          <p:cNvSpPr>
            <a:spLocks noGrp="1"/>
          </p:cNvSpPr>
          <p:nvPr>
            <p:ph type="body" idx="25"/>
          </p:nvPr>
        </p:nvSpPr>
        <p:spPr>
          <a:xfrm>
            <a:off x="1683321" y="6469484"/>
            <a:ext cx="7032054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b="1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23" name="Text Placeholder 26"/>
          <p:cNvSpPr>
            <a:spLocks noGrp="1"/>
          </p:cNvSpPr>
          <p:nvPr>
            <p:ph type="body" idx="26"/>
          </p:nvPr>
        </p:nvSpPr>
        <p:spPr>
          <a:xfrm>
            <a:off x="10112946" y="6473658"/>
            <a:ext cx="7032054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b="1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24" name="Text Placeholder 27"/>
          <p:cNvSpPr>
            <a:spLocks noGrp="1"/>
          </p:cNvSpPr>
          <p:nvPr>
            <p:ph type="body" idx="27"/>
          </p:nvPr>
        </p:nvSpPr>
        <p:spPr>
          <a:xfrm>
            <a:off x="9572625" y="6516521"/>
            <a:ext cx="540321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kern="0" spc="-21">
                <a:solidFill>
                  <a:schemeClr val="tx2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49125" name="Text Placeholder 28"/>
          <p:cNvSpPr>
            <a:spLocks noGrp="1"/>
          </p:cNvSpPr>
          <p:nvPr>
            <p:ph type="body" idx="28"/>
          </p:nvPr>
        </p:nvSpPr>
        <p:spPr>
          <a:xfrm>
            <a:off x="1683321" y="6945734"/>
            <a:ext cx="7032054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9126" name="Text Placeholder 29"/>
          <p:cNvSpPr>
            <a:spLocks noGrp="1"/>
          </p:cNvSpPr>
          <p:nvPr>
            <p:ph type="body" idx="29"/>
          </p:nvPr>
        </p:nvSpPr>
        <p:spPr>
          <a:xfrm>
            <a:off x="10112946" y="6949908"/>
            <a:ext cx="7032054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49128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xercise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101" name="Shape 0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50103" name="Shape 3"/>
          <p:cNvSpPr/>
          <p:nvPr/>
        </p:nvSpPr>
        <p:spPr>
          <a:xfrm>
            <a:off x="1143000" y="3112220"/>
            <a:ext cx="16002000" cy="4446091"/>
          </a:xfrm>
          <a:prstGeom prst="roundRect">
            <a:avLst>
              <a:gd name="adj" fmla="val 3856"/>
            </a:avLst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4288">
            <a:solidFill>
              <a:srgbClr val="1C398E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50106" name="Shape 9"/>
          <p:cNvCxnSpPr/>
          <p:nvPr/>
        </p:nvCxnSpPr>
        <p:spPr>
          <a:xfrm>
            <a:off x="9486900" y="4495205"/>
            <a:ext cx="7034213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50110" name="Shape 12"/>
          <p:cNvCxnSpPr/>
          <p:nvPr/>
        </p:nvCxnSpPr>
        <p:spPr>
          <a:xfrm>
            <a:off x="9486900" y="5335266"/>
            <a:ext cx="7034213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50115" name="Shape 15"/>
          <p:cNvCxnSpPr/>
          <p:nvPr/>
        </p:nvCxnSpPr>
        <p:spPr>
          <a:xfrm>
            <a:off x="9486900" y="6175326"/>
            <a:ext cx="7034213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50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704440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50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2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50104" name="Text Placeholder 12"/>
          <p:cNvSpPr>
            <a:spLocks noGrp="1"/>
          </p:cNvSpPr>
          <p:nvPr>
            <p:ph type="body" idx="12"/>
          </p:nvPr>
        </p:nvSpPr>
        <p:spPr>
          <a:xfrm>
            <a:off x="10153650" y="3888508"/>
            <a:ext cx="6367463" cy="4114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0105" name="Text Placeholder 13"/>
          <p:cNvSpPr>
            <a:spLocks noGrp="1"/>
          </p:cNvSpPr>
          <p:nvPr>
            <p:ph type="body" idx="13"/>
          </p:nvPr>
        </p:nvSpPr>
        <p:spPr>
          <a:xfrm>
            <a:off x="9486900" y="3921845"/>
            <a:ext cx="666750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0107" name="Text Placeholder 14"/>
          <p:cNvSpPr>
            <a:spLocks noGrp="1"/>
          </p:cNvSpPr>
          <p:nvPr>
            <p:ph type="body" idx="14"/>
          </p:nvPr>
        </p:nvSpPr>
        <p:spPr>
          <a:xfrm>
            <a:off x="1766888" y="4730429"/>
            <a:ext cx="7720012" cy="4667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0108" name="Text Placeholder 15"/>
          <p:cNvSpPr>
            <a:spLocks noGrp="1"/>
          </p:cNvSpPr>
          <p:nvPr>
            <p:ph type="body" idx="15"/>
          </p:nvPr>
        </p:nvSpPr>
        <p:spPr>
          <a:xfrm>
            <a:off x="10153650" y="4728568"/>
            <a:ext cx="6367463" cy="4114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0109" name="Text Placeholder 16"/>
          <p:cNvSpPr>
            <a:spLocks noGrp="1"/>
          </p:cNvSpPr>
          <p:nvPr>
            <p:ph type="body" idx="16"/>
          </p:nvPr>
        </p:nvSpPr>
        <p:spPr>
          <a:xfrm>
            <a:off x="9486900" y="4761906"/>
            <a:ext cx="666750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0111" name="Text Placeholder 17"/>
          <p:cNvSpPr>
            <a:spLocks noGrp="1"/>
          </p:cNvSpPr>
          <p:nvPr>
            <p:ph type="body" idx="17"/>
          </p:nvPr>
        </p:nvSpPr>
        <p:spPr>
          <a:xfrm>
            <a:off x="1766888" y="5444804"/>
            <a:ext cx="1159371" cy="495300"/>
          </a:xfrm>
          <a:prstGeom prst="roundRect">
            <a:avLst>
              <a:gd name="adj" fmla="val 50000"/>
            </a:avLst>
          </a:prstGeom>
          <a:solidFill>
            <a:srgbClr val="1C398E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FFFFFF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0112" name="Text Placeholder 18"/>
          <p:cNvSpPr>
            <a:spLocks noGrp="1"/>
          </p:cNvSpPr>
          <p:nvPr>
            <p:ph type="body" idx="18"/>
          </p:nvPr>
        </p:nvSpPr>
        <p:spPr>
          <a:xfrm>
            <a:off x="3097709" y="5444804"/>
            <a:ext cx="1051545" cy="4953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0113" name="Text Placeholder 19"/>
          <p:cNvSpPr>
            <a:spLocks noGrp="1"/>
          </p:cNvSpPr>
          <p:nvPr>
            <p:ph type="body" idx="19"/>
          </p:nvPr>
        </p:nvSpPr>
        <p:spPr>
          <a:xfrm>
            <a:off x="10153650" y="5568629"/>
            <a:ext cx="6367463" cy="4114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0114" name="Text Placeholder 20"/>
          <p:cNvSpPr>
            <a:spLocks noGrp="1"/>
          </p:cNvSpPr>
          <p:nvPr>
            <p:ph type="body" idx="20"/>
          </p:nvPr>
        </p:nvSpPr>
        <p:spPr>
          <a:xfrm>
            <a:off x="9486900" y="5601966"/>
            <a:ext cx="666750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0116" name="Text Placeholder 21"/>
          <p:cNvSpPr>
            <a:spLocks noGrp="1"/>
          </p:cNvSpPr>
          <p:nvPr>
            <p:ph type="body" idx="21"/>
          </p:nvPr>
        </p:nvSpPr>
        <p:spPr>
          <a:xfrm>
            <a:off x="10153650" y="6408689"/>
            <a:ext cx="6367463" cy="41143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0117" name="Text Placeholder 22"/>
          <p:cNvSpPr>
            <a:spLocks noGrp="1"/>
          </p:cNvSpPr>
          <p:nvPr>
            <p:ph type="body" idx="22"/>
          </p:nvPr>
        </p:nvSpPr>
        <p:spPr>
          <a:xfrm>
            <a:off x="9486900" y="6442027"/>
            <a:ext cx="666750" cy="357188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50119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ssignment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101" name="Shape 0"/>
          <p:cNvCxnSpPr>
            <a:cxnSpLocks noGrp="1" noMove="1"/>
          </p:cNvCxnSpPr>
          <p:nvPr/>
        </p:nvCxnSpPr>
        <p:spPr>
          <a:xfrm>
            <a:off x="1143000" y="102395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51103" name="Shape 3"/>
          <p:cNvCxnSpPr/>
          <p:nvPr/>
        </p:nvCxnSpPr>
        <p:spPr>
          <a:xfrm>
            <a:off x="1143000" y="3335044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51109" name="Shape 4"/>
          <p:cNvCxnSpPr/>
          <p:nvPr/>
        </p:nvCxnSpPr>
        <p:spPr>
          <a:xfrm>
            <a:off x="1143000" y="4335169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51115" name="Shape 11"/>
          <p:cNvCxnSpPr/>
          <p:nvPr/>
        </p:nvCxnSpPr>
        <p:spPr>
          <a:xfrm>
            <a:off x="1143000" y="5335294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51121" name="Shape 18"/>
          <p:cNvCxnSpPr/>
          <p:nvPr/>
        </p:nvCxnSpPr>
        <p:spPr>
          <a:xfrm>
            <a:off x="1143000" y="6335419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51127" name="Shape 25"/>
          <p:cNvCxnSpPr/>
          <p:nvPr/>
        </p:nvCxnSpPr>
        <p:spPr>
          <a:xfrm>
            <a:off x="1143000" y="7335544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51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1010543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51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46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51104" name="Text Placeholder 12"/>
          <p:cNvSpPr>
            <a:spLocks noGrp="1"/>
          </p:cNvSpPr>
          <p:nvPr>
            <p:ph type="body" idx="12"/>
          </p:nvPr>
        </p:nvSpPr>
        <p:spPr>
          <a:xfrm>
            <a:off x="14500771" y="3625557"/>
            <a:ext cx="777329" cy="4191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1105" name="Text Placeholder 13"/>
          <p:cNvSpPr>
            <a:spLocks noGrp="1"/>
          </p:cNvSpPr>
          <p:nvPr>
            <p:ph type="body" idx="13"/>
          </p:nvPr>
        </p:nvSpPr>
        <p:spPr>
          <a:xfrm>
            <a:off x="1143000" y="3663657"/>
            <a:ext cx="359569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06" name="Text Placeholder 14"/>
          <p:cNvSpPr>
            <a:spLocks noGrp="1"/>
          </p:cNvSpPr>
          <p:nvPr>
            <p:ph type="body" idx="14"/>
          </p:nvPr>
        </p:nvSpPr>
        <p:spPr>
          <a:xfrm>
            <a:off x="1502569" y="3663657"/>
            <a:ext cx="219313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07" name="Text Placeholder 15"/>
          <p:cNvSpPr>
            <a:spLocks noGrp="1"/>
          </p:cNvSpPr>
          <p:nvPr>
            <p:ph type="body" idx="15"/>
          </p:nvPr>
        </p:nvSpPr>
        <p:spPr>
          <a:xfrm>
            <a:off x="3962400" y="3651751"/>
            <a:ext cx="6885709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08" name="Text Placeholder 16"/>
          <p:cNvSpPr>
            <a:spLocks noGrp="1"/>
          </p:cNvSpPr>
          <p:nvPr>
            <p:ph type="body" idx="16"/>
          </p:nvPr>
        </p:nvSpPr>
        <p:spPr>
          <a:xfrm>
            <a:off x="15544800" y="3663657"/>
            <a:ext cx="160020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r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10" name="Text Placeholder 17"/>
          <p:cNvSpPr>
            <a:spLocks noGrp="1"/>
          </p:cNvSpPr>
          <p:nvPr>
            <p:ph type="body" idx="17"/>
          </p:nvPr>
        </p:nvSpPr>
        <p:spPr>
          <a:xfrm>
            <a:off x="14500771" y="4625682"/>
            <a:ext cx="777329" cy="419100"/>
          </a:xfrm>
          <a:prstGeom prst="roundRect">
            <a:avLst>
              <a:gd name="adj" fmla="val 50000"/>
            </a:avLst>
          </a:prstGeom>
          <a:solidFill>
            <a:srgbClr val="DBEAFE"/>
          </a:solidFill>
          <a:ln w="14288">
            <a:solidFill>
              <a:srgbClr val="1447E6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A52C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>
                <a:solidFill>
                  <a:srgbClr val="1A52C7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1111" name="Text Placeholder 18"/>
          <p:cNvSpPr>
            <a:spLocks noGrp="1"/>
          </p:cNvSpPr>
          <p:nvPr>
            <p:ph type="body" idx="18"/>
          </p:nvPr>
        </p:nvSpPr>
        <p:spPr>
          <a:xfrm>
            <a:off x="1143000" y="4663782"/>
            <a:ext cx="359569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12" name="Text Placeholder 19"/>
          <p:cNvSpPr>
            <a:spLocks noGrp="1"/>
          </p:cNvSpPr>
          <p:nvPr>
            <p:ph type="body" idx="19"/>
          </p:nvPr>
        </p:nvSpPr>
        <p:spPr>
          <a:xfrm>
            <a:off x="1502569" y="4663782"/>
            <a:ext cx="219313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13" name="Text Placeholder 20"/>
          <p:cNvSpPr>
            <a:spLocks noGrp="1"/>
          </p:cNvSpPr>
          <p:nvPr>
            <p:ph type="body" idx="20"/>
          </p:nvPr>
        </p:nvSpPr>
        <p:spPr>
          <a:xfrm>
            <a:off x="3962400" y="4651876"/>
            <a:ext cx="6885709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14" name="Text Placeholder 21"/>
          <p:cNvSpPr>
            <a:spLocks noGrp="1"/>
          </p:cNvSpPr>
          <p:nvPr>
            <p:ph type="body" idx="21"/>
          </p:nvPr>
        </p:nvSpPr>
        <p:spPr>
          <a:xfrm>
            <a:off x="15544800" y="4663782"/>
            <a:ext cx="160020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r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16" name="Text Placeholder 22"/>
          <p:cNvSpPr>
            <a:spLocks noGrp="1"/>
          </p:cNvSpPr>
          <p:nvPr>
            <p:ph type="body" idx="22"/>
          </p:nvPr>
        </p:nvSpPr>
        <p:spPr>
          <a:xfrm>
            <a:off x="14500771" y="5625807"/>
            <a:ext cx="777329" cy="4191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1117" name="Text Placeholder 23"/>
          <p:cNvSpPr>
            <a:spLocks noGrp="1"/>
          </p:cNvSpPr>
          <p:nvPr>
            <p:ph type="body" idx="23"/>
          </p:nvPr>
        </p:nvSpPr>
        <p:spPr>
          <a:xfrm>
            <a:off x="1143000" y="5663907"/>
            <a:ext cx="359569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18" name="Text Placeholder 24"/>
          <p:cNvSpPr>
            <a:spLocks noGrp="1"/>
          </p:cNvSpPr>
          <p:nvPr>
            <p:ph type="body" idx="24"/>
          </p:nvPr>
        </p:nvSpPr>
        <p:spPr>
          <a:xfrm>
            <a:off x="1502569" y="5663907"/>
            <a:ext cx="219313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19" name="Text Placeholder 25"/>
          <p:cNvSpPr>
            <a:spLocks noGrp="1"/>
          </p:cNvSpPr>
          <p:nvPr>
            <p:ph type="body" idx="25"/>
          </p:nvPr>
        </p:nvSpPr>
        <p:spPr>
          <a:xfrm>
            <a:off x="3962400" y="5652000"/>
            <a:ext cx="6885709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20" name="Text Placeholder 26"/>
          <p:cNvSpPr>
            <a:spLocks noGrp="1"/>
          </p:cNvSpPr>
          <p:nvPr>
            <p:ph type="body" idx="26"/>
          </p:nvPr>
        </p:nvSpPr>
        <p:spPr>
          <a:xfrm>
            <a:off x="15544800" y="5663907"/>
            <a:ext cx="160020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r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22" name="Text Placeholder 27"/>
          <p:cNvSpPr>
            <a:spLocks noGrp="1"/>
          </p:cNvSpPr>
          <p:nvPr>
            <p:ph type="body" idx="27"/>
          </p:nvPr>
        </p:nvSpPr>
        <p:spPr>
          <a:xfrm>
            <a:off x="3962400" y="6652125"/>
            <a:ext cx="6885709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b="1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23" name="Text Placeholder 28"/>
          <p:cNvSpPr>
            <a:spLocks noGrp="1"/>
          </p:cNvSpPr>
          <p:nvPr>
            <p:ph type="body" idx="28"/>
          </p:nvPr>
        </p:nvSpPr>
        <p:spPr>
          <a:xfrm>
            <a:off x="13594333" y="6625932"/>
            <a:ext cx="1683767" cy="419100"/>
          </a:xfrm>
          <a:prstGeom prst="roundRect">
            <a:avLst>
              <a:gd name="adj" fmla="val 50000"/>
            </a:avLst>
          </a:prstGeom>
          <a:solidFill>
            <a:srgbClr val="1C398E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>
                <a:solidFill>
                  <a:srgbClr val="FFFFFF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1124" name="Text Placeholder 29"/>
          <p:cNvSpPr>
            <a:spLocks noGrp="1"/>
          </p:cNvSpPr>
          <p:nvPr>
            <p:ph type="body" idx="29"/>
          </p:nvPr>
        </p:nvSpPr>
        <p:spPr>
          <a:xfrm>
            <a:off x="1143000" y="6664032"/>
            <a:ext cx="359569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25" name="Text Placeholder 30"/>
          <p:cNvSpPr>
            <a:spLocks noGrp="1"/>
          </p:cNvSpPr>
          <p:nvPr>
            <p:ph type="body" idx="30"/>
          </p:nvPr>
        </p:nvSpPr>
        <p:spPr>
          <a:xfrm>
            <a:off x="1502569" y="6664032"/>
            <a:ext cx="219313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1126" name="Text Placeholder 31"/>
          <p:cNvSpPr>
            <a:spLocks noGrp="1"/>
          </p:cNvSpPr>
          <p:nvPr>
            <p:ph type="body" idx="31"/>
          </p:nvPr>
        </p:nvSpPr>
        <p:spPr>
          <a:xfrm>
            <a:off x="15544800" y="6664032"/>
            <a:ext cx="1600200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r">
              <a:lnSpc>
                <a:spcPct val="100000"/>
              </a:lnSpc>
              <a:buNone/>
            </a:pPr>
            <a:r>
              <a:rPr lang="nb-NO" sz="2100" spc="-21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pic>
        <p:nvPicPr>
          <p:cNvPr id="51129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AQ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101" name="Shape 0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53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298326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53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9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53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4201786"/>
            <a:ext cx="7758289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3104" name="Text Placeholder 13"/>
          <p:cNvSpPr>
            <a:spLocks noGrp="1"/>
          </p:cNvSpPr>
          <p:nvPr>
            <p:ph type="body" idx="13"/>
          </p:nvPr>
        </p:nvSpPr>
        <p:spPr>
          <a:xfrm>
            <a:off x="9525000" y="4201786"/>
            <a:ext cx="7758289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3105" name="Text Placeholder 14"/>
          <p:cNvSpPr>
            <a:spLocks noGrp="1"/>
          </p:cNvSpPr>
          <p:nvPr>
            <p:ph type="body" idx="14"/>
          </p:nvPr>
        </p:nvSpPr>
        <p:spPr>
          <a:xfrm>
            <a:off x="1143000" y="4716136"/>
            <a:ext cx="7758289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3106" name="Text Placeholder 15"/>
          <p:cNvSpPr>
            <a:spLocks noGrp="1"/>
          </p:cNvSpPr>
          <p:nvPr>
            <p:ph type="body" idx="15"/>
          </p:nvPr>
        </p:nvSpPr>
        <p:spPr>
          <a:xfrm>
            <a:off x="9525000" y="4716136"/>
            <a:ext cx="7758289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3107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5582910"/>
            <a:ext cx="7758289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3108" name="Text Placeholder 17"/>
          <p:cNvSpPr>
            <a:spLocks noGrp="1"/>
          </p:cNvSpPr>
          <p:nvPr>
            <p:ph type="body" idx="17"/>
          </p:nvPr>
        </p:nvSpPr>
        <p:spPr>
          <a:xfrm>
            <a:off x="9525000" y="5582910"/>
            <a:ext cx="7758289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400" kern="0" spc="-24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3109" name="Text Placeholder 18"/>
          <p:cNvSpPr>
            <a:spLocks noGrp="1"/>
          </p:cNvSpPr>
          <p:nvPr>
            <p:ph type="body" idx="18"/>
          </p:nvPr>
        </p:nvSpPr>
        <p:spPr>
          <a:xfrm>
            <a:off x="1143000" y="6097260"/>
            <a:ext cx="7758289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53110" name="Text Placeholder 19"/>
          <p:cNvSpPr>
            <a:spLocks noGrp="1"/>
          </p:cNvSpPr>
          <p:nvPr>
            <p:ph type="body" idx="19"/>
          </p:nvPr>
        </p:nvSpPr>
        <p:spPr>
          <a:xfrm>
            <a:off x="9525000" y="6097260"/>
            <a:ext cx="7758289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95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5311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hank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00" name="Text Placeholder 10"/>
          <p:cNvSpPr>
            <a:spLocks noGrp="1"/>
          </p:cNvSpPr>
          <p:nvPr>
            <p:ph type="body" idx="10"/>
          </p:nvPr>
        </p:nvSpPr>
        <p:spPr>
          <a:xfrm>
            <a:off x="6746825" y="3223837"/>
            <a:ext cx="4938103" cy="1323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ctr">
              <a:lnSpc>
                <a:spcPct val="85000"/>
              </a:lnSpc>
              <a:spcBef>
                <a:spcPct val="0"/>
              </a:spcBef>
              <a:defRPr lang="en-US" sz="11250" kern="0" spc="-33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85000"/>
              </a:lnSpc>
              <a:buNone/>
            </a:pPr>
            <a:r>
              <a:rPr lang="nb-NO" sz="11250" kern="0" spc="-338">
                <a:solidFill>
                  <a:srgbClr val="1C398E"/>
                </a:solidFill>
                <a:latin typeface="IBM Plex Sans" pitchFamily="34" charset="0"/>
              </a:rPr>
              <a:t>Big number</a:t>
            </a:r>
          </a:p>
        </p:txBody>
      </p:sp>
      <p:sp>
        <p:nvSpPr>
          <p:cNvPr id="54101" name="Text Placeholder 11"/>
          <p:cNvSpPr>
            <a:spLocks noGrp="1"/>
          </p:cNvSpPr>
          <p:nvPr>
            <p:ph type="body" idx="11"/>
          </p:nvPr>
        </p:nvSpPr>
        <p:spPr>
          <a:xfrm>
            <a:off x="6486744" y="4555094"/>
            <a:ext cx="5314437" cy="4838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lang="en-US" sz="2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nb-NO" sz="2700" spc="-27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4102" name="Text Placeholder 12"/>
          <p:cNvSpPr>
            <a:spLocks noGrp="1"/>
          </p:cNvSpPr>
          <p:nvPr>
            <p:ph type="body" idx="12"/>
          </p:nvPr>
        </p:nvSpPr>
        <p:spPr>
          <a:xfrm>
            <a:off x="7391102" y="5375067"/>
            <a:ext cx="3505721" cy="676275"/>
          </a:xfrm>
          <a:prstGeom prst="roundRect">
            <a:avLst>
              <a:gd name="adj" fmla="val 50000"/>
            </a:avLst>
          </a:prstGeom>
          <a:solidFill>
            <a:srgbClr val="1C398E">
              <a:alpha val="98000"/>
            </a:srgbClr>
          </a:solidFill>
          <a:ln w="14288">
            <a:solidFill>
              <a:srgbClr val="1C398E">
                <a:alpha val="98000"/>
              </a:srgbClr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00000"/>
              </a:lnSpc>
              <a:buNone/>
            </a:pPr>
            <a:r>
              <a:rPr lang="nb-NO" sz="2100" spc="-21">
                <a:solidFill>
                  <a:srgbClr val="FFFFFF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54103" name="Text Placeholder 13"/>
          <p:cNvSpPr>
            <a:spLocks noGrp="1"/>
          </p:cNvSpPr>
          <p:nvPr>
            <p:ph type="body" idx="13"/>
          </p:nvPr>
        </p:nvSpPr>
        <p:spPr>
          <a:xfrm>
            <a:off x="7412310" y="6292666"/>
            <a:ext cx="356720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5410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hree-Up (White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101" name="Shape 0"/>
          <p:cNvCxnSpPr>
            <a:cxnSpLocks noGrp="1" noMove="1"/>
          </p:cNvCxnSpPr>
          <p:nvPr/>
        </p:nvCxnSpPr>
        <p:spPr>
          <a:xfrm>
            <a:off x="1143000" y="102395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0103" name="Shape 3"/>
          <p:cNvSpPr/>
          <p:nvPr/>
        </p:nvSpPr>
        <p:spPr>
          <a:xfrm>
            <a:off x="1143000" y="5709435"/>
            <a:ext cx="5130775" cy="2051670"/>
          </a:xfrm>
          <a:prstGeom prst="roundRect">
            <a:avLst>
              <a:gd name="adj" fmla="val 8357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104" name="Shape 7"/>
          <p:cNvSpPr/>
          <p:nvPr/>
        </p:nvSpPr>
        <p:spPr>
          <a:xfrm>
            <a:off x="6578575" y="5711532"/>
            <a:ext cx="5130775" cy="2051670"/>
          </a:xfrm>
          <a:prstGeom prst="roundRect">
            <a:avLst>
              <a:gd name="adj" fmla="val 8357"/>
            </a:avLst>
          </a:prstGeom>
          <a:solidFill>
            <a:srgbClr val="FFFFFF">
              <a:alpha val="98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105" name="Shape 11"/>
          <p:cNvSpPr/>
          <p:nvPr/>
        </p:nvSpPr>
        <p:spPr>
          <a:xfrm>
            <a:off x="12014150" y="5715095"/>
            <a:ext cx="5130850" cy="2051670"/>
          </a:xfrm>
          <a:prstGeom prst="roundRect">
            <a:avLst>
              <a:gd name="adj" fmla="val 8357"/>
            </a:avLst>
          </a:prstGeom>
          <a:solidFill>
            <a:srgbClr val="FFFFFF">
              <a:alpha val="97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719956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0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52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0106" name="Text Placeholder 12"/>
          <p:cNvSpPr>
            <a:spLocks noGrp="1"/>
          </p:cNvSpPr>
          <p:nvPr>
            <p:ph type="body" idx="12"/>
          </p:nvPr>
        </p:nvSpPr>
        <p:spPr>
          <a:xfrm>
            <a:off x="1538289" y="6104723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0107" name="Text Placeholder 13"/>
          <p:cNvSpPr>
            <a:spLocks noGrp="1"/>
          </p:cNvSpPr>
          <p:nvPr>
            <p:ph type="body" idx="13"/>
          </p:nvPr>
        </p:nvSpPr>
        <p:spPr>
          <a:xfrm>
            <a:off x="6973863" y="6106819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0108" name="Text Placeholder 14"/>
          <p:cNvSpPr>
            <a:spLocks noGrp="1"/>
          </p:cNvSpPr>
          <p:nvPr>
            <p:ph type="body" idx="14"/>
          </p:nvPr>
        </p:nvSpPr>
        <p:spPr>
          <a:xfrm>
            <a:off x="12409438" y="6110382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0109" name="Text Placeholder 15"/>
          <p:cNvSpPr>
            <a:spLocks noGrp="1"/>
          </p:cNvSpPr>
          <p:nvPr>
            <p:ph type="body" idx="15"/>
          </p:nvPr>
        </p:nvSpPr>
        <p:spPr>
          <a:xfrm>
            <a:off x="1538289" y="6533348"/>
            <a:ext cx="447048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0110" name="Text Placeholder 16"/>
          <p:cNvSpPr>
            <a:spLocks noGrp="1"/>
          </p:cNvSpPr>
          <p:nvPr>
            <p:ph type="body" idx="16"/>
          </p:nvPr>
        </p:nvSpPr>
        <p:spPr>
          <a:xfrm>
            <a:off x="6973863" y="6535445"/>
            <a:ext cx="447048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0111" name="Text Placeholder 17"/>
          <p:cNvSpPr>
            <a:spLocks noGrp="1"/>
          </p:cNvSpPr>
          <p:nvPr>
            <p:ph type="body" idx="17"/>
          </p:nvPr>
        </p:nvSpPr>
        <p:spPr>
          <a:xfrm>
            <a:off x="12409438" y="6539007"/>
            <a:ext cx="447048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0112" name="Text Placeholder 18"/>
          <p:cNvSpPr>
            <a:spLocks noGrp="1"/>
          </p:cNvSpPr>
          <p:nvPr>
            <p:ph type="body" idx="18"/>
          </p:nvPr>
        </p:nvSpPr>
        <p:spPr>
          <a:xfrm>
            <a:off x="1538289" y="7022918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0113" name="Text Placeholder 19"/>
          <p:cNvSpPr>
            <a:spLocks noGrp="1"/>
          </p:cNvSpPr>
          <p:nvPr>
            <p:ph type="body" idx="19"/>
          </p:nvPr>
        </p:nvSpPr>
        <p:spPr>
          <a:xfrm>
            <a:off x="6973863" y="7025015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0114" name="Text Placeholder 20"/>
          <p:cNvSpPr>
            <a:spLocks noGrp="1"/>
          </p:cNvSpPr>
          <p:nvPr>
            <p:ph type="body" idx="20"/>
          </p:nvPr>
        </p:nvSpPr>
        <p:spPr>
          <a:xfrm>
            <a:off x="12409438" y="7028577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20116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  <p:sp>
        <p:nvSpPr>
          <p:cNvPr id="20130" name="Picture Placeholder 30"/>
          <p:cNvSpPr>
            <a:spLocks noGrp="1"/>
          </p:cNvSpPr>
          <p:nvPr>
            <p:ph type="pic" idx="30"/>
          </p:nvPr>
        </p:nvSpPr>
        <p:spPr>
          <a:xfrm>
            <a:off x="2565387" y="3103420"/>
            <a:ext cx="2286000" cy="2286000"/>
          </a:xfrm>
          <a:prstGeom prst="roundRect">
            <a:avLst>
              <a:gd name="adj" fmla="val 7500"/>
            </a:avLst>
          </a:prstGeom>
        </p:spPr>
        <p:txBody>
          <a:bodyPr/>
          <a:lstStyle/>
          <a:p>
            <a:endParaRPr lang="en-US"/>
          </a:p>
        </p:txBody>
      </p:sp>
      <p:sp>
        <p:nvSpPr>
          <p:cNvPr id="20131" name="Picture Placeholder 31"/>
          <p:cNvSpPr>
            <a:spLocks noGrp="1"/>
          </p:cNvSpPr>
          <p:nvPr>
            <p:ph type="pic" idx="31"/>
          </p:nvPr>
        </p:nvSpPr>
        <p:spPr>
          <a:xfrm>
            <a:off x="8000962" y="3103420"/>
            <a:ext cx="2286000" cy="2286000"/>
          </a:xfrm>
          <a:prstGeom prst="roundRect">
            <a:avLst>
              <a:gd name="adj" fmla="val 7500"/>
            </a:avLst>
          </a:prstGeom>
        </p:spPr>
        <p:txBody>
          <a:bodyPr/>
          <a:lstStyle/>
          <a:p>
            <a:endParaRPr lang="en-US"/>
          </a:p>
        </p:txBody>
      </p:sp>
      <p:sp>
        <p:nvSpPr>
          <p:cNvPr id="20132" name="Picture Placeholder 32"/>
          <p:cNvSpPr>
            <a:spLocks noGrp="1"/>
          </p:cNvSpPr>
          <p:nvPr>
            <p:ph type="pic" idx="32"/>
          </p:nvPr>
        </p:nvSpPr>
        <p:spPr>
          <a:xfrm>
            <a:off x="13436575" y="3103420"/>
            <a:ext cx="2286000" cy="2286000"/>
          </a:xfrm>
          <a:prstGeom prst="roundRect">
            <a:avLst>
              <a:gd name="adj" fmla="val 7500"/>
            </a:avLst>
          </a:prstGeo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efore &amp; After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1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5103" name="Shape 3"/>
          <p:cNvSpPr/>
          <p:nvPr/>
        </p:nvSpPr>
        <p:spPr>
          <a:xfrm>
            <a:off x="1143000" y="3744571"/>
            <a:ext cx="7772400" cy="3181350"/>
          </a:xfrm>
          <a:prstGeom prst="roundRect">
            <a:avLst>
              <a:gd name="adj" fmla="val 5389"/>
            </a:avLst>
          </a:prstGeom>
          <a:solidFill>
            <a:srgbClr val="F0F2F8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104" name="Shape 7"/>
          <p:cNvSpPr/>
          <p:nvPr/>
        </p:nvSpPr>
        <p:spPr>
          <a:xfrm>
            <a:off x="9372600" y="3746618"/>
            <a:ext cx="7772400" cy="3181350"/>
          </a:xfrm>
          <a:prstGeom prst="roundRect">
            <a:avLst>
              <a:gd name="adj" fmla="val 5389"/>
            </a:avLst>
          </a:prstGeom>
          <a:solidFill>
            <a:srgbClr val="DCFCE7">
              <a:alpha val="98000"/>
            </a:srgbClr>
          </a:solidFill>
          <a:ln w="14288">
            <a:solidFill>
              <a:srgbClr val="008236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1175444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5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2"/>
            <a:ext cx="160020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5105" name="Text Placeholder 12"/>
          <p:cNvSpPr>
            <a:spLocks noGrp="1"/>
          </p:cNvSpPr>
          <p:nvPr>
            <p:ph type="body" idx="12"/>
          </p:nvPr>
        </p:nvSpPr>
        <p:spPr>
          <a:xfrm>
            <a:off x="1538288" y="4139858"/>
            <a:ext cx="1105346" cy="4953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5106" name="Text Placeholder 13"/>
          <p:cNvSpPr>
            <a:spLocks noGrp="1"/>
          </p:cNvSpPr>
          <p:nvPr>
            <p:ph type="body" idx="13"/>
          </p:nvPr>
        </p:nvSpPr>
        <p:spPr>
          <a:xfrm>
            <a:off x="9884497" y="4141905"/>
            <a:ext cx="934864" cy="4953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008236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067A3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067A37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5107" name="Text Placeholder 14"/>
          <p:cNvSpPr>
            <a:spLocks noGrp="1"/>
          </p:cNvSpPr>
          <p:nvPr>
            <p:ph type="body" idx="14"/>
          </p:nvPr>
        </p:nvSpPr>
        <p:spPr>
          <a:xfrm>
            <a:off x="1577745" y="4863758"/>
            <a:ext cx="6934884" cy="1704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spc="-22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Subheading</a:t>
            </a:r>
          </a:p>
          <a:p>
            <a:pPr marL="0" lvl="1" indent="0" algn="l">
              <a:lnSpc>
                <a:spcPct val="100000"/>
              </a:lnSpc>
              <a:buNone/>
            </a:pPr>
            <a:r>
              <a:rPr lang="nb-NO" sz="2250" spc="-22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Andre nivå</a:t>
            </a:r>
          </a:p>
          <a:p>
            <a:pPr marL="0" lvl="2" indent="0" algn="l">
              <a:lnSpc>
                <a:spcPct val="100000"/>
              </a:lnSpc>
              <a:buNone/>
            </a:pPr>
            <a:r>
              <a:rPr lang="nb-NO" sz="2250" spc="-22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Tredje nivå</a:t>
            </a:r>
          </a:p>
        </p:txBody>
      </p:sp>
      <p:sp>
        <p:nvSpPr>
          <p:cNvPr id="25108" name="Text Placeholder 15"/>
          <p:cNvSpPr>
            <a:spLocks noGrp="1"/>
          </p:cNvSpPr>
          <p:nvPr>
            <p:ph type="body" idx="15"/>
          </p:nvPr>
        </p:nvSpPr>
        <p:spPr>
          <a:xfrm>
            <a:off x="9884497" y="4865805"/>
            <a:ext cx="6702886" cy="1704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First benefit of the new way</a:t>
            </a:r>
            <a:endParaRPr lang="en-US" sz="2250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Second benefit of the new way</a:t>
            </a:r>
            <a:endParaRPr lang="en-US" sz="2250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Third benefit of the new way</a:t>
            </a:r>
            <a:endParaRPr lang="en-US" sz="2250" dirty="0"/>
          </a:p>
        </p:txBody>
      </p:sp>
      <p:pic>
        <p:nvPicPr>
          <p:cNvPr id="2511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hree-Up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101" name="Shape 0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9103" name="Shape 3"/>
          <p:cNvSpPr/>
          <p:nvPr/>
        </p:nvSpPr>
        <p:spPr>
          <a:xfrm>
            <a:off x="1143000" y="4277981"/>
            <a:ext cx="5130775" cy="2114550"/>
          </a:xfrm>
          <a:prstGeom prst="roundRect">
            <a:avLst>
              <a:gd name="adj" fmla="val 8108"/>
            </a:avLst>
          </a:prstGeom>
          <a:solidFill>
            <a:srgbClr val="F3E8FF">
              <a:alpha val="99000"/>
            </a:srgbClr>
          </a:solidFill>
          <a:ln w="14288">
            <a:solidFill>
              <a:srgbClr val="8200DB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104" name="Shape 7"/>
          <p:cNvSpPr/>
          <p:nvPr/>
        </p:nvSpPr>
        <p:spPr>
          <a:xfrm>
            <a:off x="6578575" y="4280036"/>
            <a:ext cx="5130775" cy="2114550"/>
          </a:xfrm>
          <a:prstGeom prst="roundRect">
            <a:avLst>
              <a:gd name="adj" fmla="val 8108"/>
            </a:avLst>
          </a:prstGeom>
          <a:solidFill>
            <a:srgbClr val="DBEAFE">
              <a:alpha val="98000"/>
            </a:srgbClr>
          </a:solidFill>
          <a:ln w="14288">
            <a:solidFill>
              <a:srgbClr val="1447E6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105" name="Shape 11"/>
          <p:cNvSpPr/>
          <p:nvPr/>
        </p:nvSpPr>
        <p:spPr>
          <a:xfrm>
            <a:off x="12014150" y="4283539"/>
            <a:ext cx="5130850" cy="2114550"/>
          </a:xfrm>
          <a:prstGeom prst="roundRect">
            <a:avLst>
              <a:gd name="adj" fmla="val 8108"/>
            </a:avLst>
          </a:prstGeom>
          <a:solidFill>
            <a:srgbClr val="DCFCE7">
              <a:alpha val="97000"/>
            </a:srgbClr>
          </a:solidFill>
          <a:ln w="14288">
            <a:solidFill>
              <a:srgbClr val="008236">
                <a:alpha val="97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719956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9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7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9106" name="Text Placeholder 12"/>
          <p:cNvSpPr>
            <a:spLocks noGrp="1"/>
          </p:cNvSpPr>
          <p:nvPr>
            <p:ph type="body" idx="12"/>
          </p:nvPr>
        </p:nvSpPr>
        <p:spPr>
          <a:xfrm>
            <a:off x="1538289" y="4673268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9107" name="Text Placeholder 13"/>
          <p:cNvSpPr>
            <a:spLocks noGrp="1"/>
          </p:cNvSpPr>
          <p:nvPr>
            <p:ph type="body" idx="13"/>
          </p:nvPr>
        </p:nvSpPr>
        <p:spPr>
          <a:xfrm>
            <a:off x="6973863" y="4675323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9108" name="Text Placeholder 14"/>
          <p:cNvSpPr>
            <a:spLocks noGrp="1"/>
          </p:cNvSpPr>
          <p:nvPr>
            <p:ph type="body" idx="14"/>
          </p:nvPr>
        </p:nvSpPr>
        <p:spPr>
          <a:xfrm>
            <a:off x="12409438" y="4678826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9109" name="Text Placeholder 15"/>
          <p:cNvSpPr>
            <a:spLocks noGrp="1"/>
          </p:cNvSpPr>
          <p:nvPr>
            <p:ph type="body" idx="15"/>
          </p:nvPr>
        </p:nvSpPr>
        <p:spPr>
          <a:xfrm>
            <a:off x="1538289" y="5101893"/>
            <a:ext cx="4470484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8200DB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9110" name="Text Placeholder 16"/>
          <p:cNvSpPr>
            <a:spLocks noGrp="1"/>
          </p:cNvSpPr>
          <p:nvPr>
            <p:ph type="body" idx="16"/>
          </p:nvPr>
        </p:nvSpPr>
        <p:spPr>
          <a:xfrm>
            <a:off x="6973863" y="5103948"/>
            <a:ext cx="4470484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1447E6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9111" name="Text Placeholder 17"/>
          <p:cNvSpPr>
            <a:spLocks noGrp="1"/>
          </p:cNvSpPr>
          <p:nvPr>
            <p:ph type="body" idx="17"/>
          </p:nvPr>
        </p:nvSpPr>
        <p:spPr>
          <a:xfrm>
            <a:off x="12409438" y="5107451"/>
            <a:ext cx="4470484" cy="4572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008236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9112" name="Text Placeholder 18"/>
          <p:cNvSpPr>
            <a:spLocks noGrp="1"/>
          </p:cNvSpPr>
          <p:nvPr>
            <p:ph type="body" idx="18"/>
          </p:nvPr>
        </p:nvSpPr>
        <p:spPr>
          <a:xfrm>
            <a:off x="1538289" y="5654343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9113" name="Text Placeholder 19"/>
          <p:cNvSpPr>
            <a:spLocks noGrp="1"/>
          </p:cNvSpPr>
          <p:nvPr>
            <p:ph type="body" idx="19"/>
          </p:nvPr>
        </p:nvSpPr>
        <p:spPr>
          <a:xfrm>
            <a:off x="6973863" y="5656398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9114" name="Text Placeholder 20"/>
          <p:cNvSpPr>
            <a:spLocks noGrp="1"/>
          </p:cNvSpPr>
          <p:nvPr>
            <p:ph type="body" idx="20"/>
          </p:nvPr>
        </p:nvSpPr>
        <p:spPr>
          <a:xfrm>
            <a:off x="12409438" y="5659901"/>
            <a:ext cx="447048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19116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our-Up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1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1103" name="Shape 3"/>
          <p:cNvSpPr/>
          <p:nvPr/>
        </p:nvSpPr>
        <p:spPr>
          <a:xfrm>
            <a:off x="1143000" y="3658410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3E8FF"/>
          </a:solidFill>
          <a:ln w="14288">
            <a:solidFill>
              <a:srgbClr val="8200D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104" name="Shape 7"/>
          <p:cNvSpPr/>
          <p:nvPr/>
        </p:nvSpPr>
        <p:spPr>
          <a:xfrm>
            <a:off x="9277350" y="3660073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DBEAFE">
              <a:alpha val="99000"/>
            </a:srgbClr>
          </a:solidFill>
          <a:ln w="14288">
            <a:solidFill>
              <a:srgbClr val="1447E6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111" name="Shape 11"/>
          <p:cNvSpPr/>
          <p:nvPr/>
        </p:nvSpPr>
        <p:spPr>
          <a:xfrm>
            <a:off x="1143000" y="5472776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DCFCE7">
              <a:alpha val="97000"/>
            </a:srgbClr>
          </a:solidFill>
          <a:ln w="14288">
            <a:solidFill>
              <a:srgbClr val="008236">
                <a:alpha val="97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112" name="Shape 15"/>
          <p:cNvSpPr/>
          <p:nvPr/>
        </p:nvSpPr>
        <p:spPr>
          <a:xfrm>
            <a:off x="9277350" y="5477573"/>
            <a:ext cx="7867650" cy="1543050"/>
          </a:xfrm>
          <a:prstGeom prst="roundRect">
            <a:avLst>
              <a:gd name="adj" fmla="val 11111"/>
            </a:avLst>
          </a:prstGeom>
          <a:solidFill>
            <a:schemeClr val="tx2">
              <a:alpha val="95000"/>
            </a:schemeClr>
          </a:solidFill>
          <a:ln w="14288">
            <a:solidFill>
              <a:schemeClr val="tx2">
                <a:alpha val="95000"/>
              </a:scheme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41077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1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2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1105" name="Text Placeholder 12"/>
          <p:cNvSpPr>
            <a:spLocks noGrp="1"/>
          </p:cNvSpPr>
          <p:nvPr>
            <p:ph type="body" idx="12"/>
          </p:nvPr>
        </p:nvSpPr>
        <p:spPr>
          <a:xfrm>
            <a:off x="1538288" y="4053697"/>
            <a:ext cx="668312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1106" name="Text Placeholder 13"/>
          <p:cNvSpPr>
            <a:spLocks noGrp="1"/>
          </p:cNvSpPr>
          <p:nvPr>
            <p:ph type="body" idx="13"/>
          </p:nvPr>
        </p:nvSpPr>
        <p:spPr>
          <a:xfrm>
            <a:off x="2206600" y="4053697"/>
            <a:ext cx="6402438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1107" name="Text Placeholder 14"/>
          <p:cNvSpPr>
            <a:spLocks noGrp="1"/>
          </p:cNvSpPr>
          <p:nvPr>
            <p:ph type="body" idx="14"/>
          </p:nvPr>
        </p:nvSpPr>
        <p:spPr>
          <a:xfrm>
            <a:off x="9672638" y="4055361"/>
            <a:ext cx="668312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447E6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1108" name="Text Placeholder 15"/>
          <p:cNvSpPr>
            <a:spLocks noGrp="1"/>
          </p:cNvSpPr>
          <p:nvPr>
            <p:ph type="body" idx="15"/>
          </p:nvPr>
        </p:nvSpPr>
        <p:spPr>
          <a:xfrm>
            <a:off x="10340950" y="4055361"/>
            <a:ext cx="6402438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447E6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1109" name="Text Placeholder 16"/>
          <p:cNvSpPr>
            <a:spLocks noGrp="1"/>
          </p:cNvSpPr>
          <p:nvPr>
            <p:ph type="body" idx="16"/>
          </p:nvPr>
        </p:nvSpPr>
        <p:spPr>
          <a:xfrm>
            <a:off x="2206600" y="4463272"/>
            <a:ext cx="640243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1110" name="Text Placeholder 17"/>
          <p:cNvSpPr>
            <a:spLocks noGrp="1"/>
          </p:cNvSpPr>
          <p:nvPr>
            <p:ph type="body" idx="17"/>
          </p:nvPr>
        </p:nvSpPr>
        <p:spPr>
          <a:xfrm>
            <a:off x="10340950" y="4464936"/>
            <a:ext cx="640243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1113" name="Text Placeholder 18"/>
          <p:cNvSpPr>
            <a:spLocks noGrp="1"/>
          </p:cNvSpPr>
          <p:nvPr>
            <p:ph type="body" idx="18"/>
          </p:nvPr>
        </p:nvSpPr>
        <p:spPr>
          <a:xfrm>
            <a:off x="1538288" y="5868063"/>
            <a:ext cx="668312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008236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1114" name="Text Placeholder 19"/>
          <p:cNvSpPr>
            <a:spLocks noGrp="1"/>
          </p:cNvSpPr>
          <p:nvPr>
            <p:ph type="body" idx="19"/>
          </p:nvPr>
        </p:nvSpPr>
        <p:spPr>
          <a:xfrm>
            <a:off x="2206600" y="5868063"/>
            <a:ext cx="6402438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008236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1115" name="Text Placeholder 20"/>
          <p:cNvSpPr>
            <a:spLocks noGrp="1"/>
          </p:cNvSpPr>
          <p:nvPr>
            <p:ph type="body" idx="20"/>
          </p:nvPr>
        </p:nvSpPr>
        <p:spPr>
          <a:xfrm>
            <a:off x="9672638" y="5872861"/>
            <a:ext cx="668312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chemeClr val="bg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chemeClr val="bg2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1116" name="Text Placeholder 21"/>
          <p:cNvSpPr>
            <a:spLocks noGrp="1"/>
          </p:cNvSpPr>
          <p:nvPr>
            <p:ph type="body" idx="21"/>
          </p:nvPr>
        </p:nvSpPr>
        <p:spPr>
          <a:xfrm>
            <a:off x="10340949" y="5872861"/>
            <a:ext cx="6402438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chemeClr val="bg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chemeClr val="bg2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1117" name="Text Placeholder 22"/>
          <p:cNvSpPr>
            <a:spLocks noGrp="1"/>
          </p:cNvSpPr>
          <p:nvPr>
            <p:ph type="body" idx="22"/>
          </p:nvPr>
        </p:nvSpPr>
        <p:spPr>
          <a:xfrm>
            <a:off x="2206600" y="6277638"/>
            <a:ext cx="640243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1118" name="Text Placeholder 23"/>
          <p:cNvSpPr>
            <a:spLocks noGrp="1"/>
          </p:cNvSpPr>
          <p:nvPr>
            <p:ph type="body" idx="23"/>
          </p:nvPr>
        </p:nvSpPr>
        <p:spPr>
          <a:xfrm>
            <a:off x="10340949" y="6282436"/>
            <a:ext cx="640243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chemeClr val="bg2">
                    <a:alpha val="75000"/>
                  </a:scheme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chemeClr val="bg2">
                    <a:alpha val="75000"/>
                  </a:scheme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21120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our-Up (White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101" name="Shape 0"/>
          <p:cNvCxnSpPr>
            <a:cxnSpLocks noGrp="1" noMove="1"/>
          </p:cNvCxnSpPr>
          <p:nvPr/>
        </p:nvCxnSpPr>
        <p:spPr>
          <a:xfrm>
            <a:off x="1143000" y="1023947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2103" name="Shape 3"/>
          <p:cNvSpPr/>
          <p:nvPr/>
        </p:nvSpPr>
        <p:spPr>
          <a:xfrm>
            <a:off x="1143000" y="3658405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104" name="Shape 7"/>
          <p:cNvSpPr/>
          <p:nvPr/>
        </p:nvSpPr>
        <p:spPr>
          <a:xfrm>
            <a:off x="9277350" y="3660063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111" name="Shape 11"/>
          <p:cNvSpPr/>
          <p:nvPr/>
        </p:nvSpPr>
        <p:spPr>
          <a:xfrm>
            <a:off x="1143000" y="5472758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FFFFF">
              <a:alpha val="97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112" name="Shape 15"/>
          <p:cNvSpPr/>
          <p:nvPr/>
        </p:nvSpPr>
        <p:spPr>
          <a:xfrm>
            <a:off x="9277350" y="5477546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FFFFF">
              <a:alpha val="95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41077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2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19"/>
            <a:ext cx="160020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2105" name="Text Placeholder 12"/>
          <p:cNvSpPr>
            <a:spLocks noGrp="1"/>
          </p:cNvSpPr>
          <p:nvPr>
            <p:ph type="body" idx="12"/>
          </p:nvPr>
        </p:nvSpPr>
        <p:spPr>
          <a:xfrm>
            <a:off x="1538288" y="4053692"/>
            <a:ext cx="668312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2106" name="Text Placeholder 13"/>
          <p:cNvSpPr>
            <a:spLocks noGrp="1"/>
          </p:cNvSpPr>
          <p:nvPr>
            <p:ph type="body" idx="13"/>
          </p:nvPr>
        </p:nvSpPr>
        <p:spPr>
          <a:xfrm>
            <a:off x="2206600" y="4053692"/>
            <a:ext cx="640876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2107" name="Text Placeholder 14"/>
          <p:cNvSpPr>
            <a:spLocks noGrp="1"/>
          </p:cNvSpPr>
          <p:nvPr>
            <p:ph type="body" idx="14"/>
          </p:nvPr>
        </p:nvSpPr>
        <p:spPr>
          <a:xfrm>
            <a:off x="9672638" y="4055351"/>
            <a:ext cx="668312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2108" name="Text Placeholder 15"/>
          <p:cNvSpPr>
            <a:spLocks noGrp="1"/>
          </p:cNvSpPr>
          <p:nvPr>
            <p:ph type="body" idx="15"/>
          </p:nvPr>
        </p:nvSpPr>
        <p:spPr>
          <a:xfrm>
            <a:off x="10340950" y="4055351"/>
            <a:ext cx="640876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2109" name="Text Placeholder 16"/>
          <p:cNvSpPr>
            <a:spLocks noGrp="1"/>
          </p:cNvSpPr>
          <p:nvPr>
            <p:ph type="body" idx="16"/>
          </p:nvPr>
        </p:nvSpPr>
        <p:spPr>
          <a:xfrm>
            <a:off x="2206600" y="4463267"/>
            <a:ext cx="640876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2110" name="Text Placeholder 17"/>
          <p:cNvSpPr>
            <a:spLocks noGrp="1"/>
          </p:cNvSpPr>
          <p:nvPr>
            <p:ph type="body" idx="17"/>
          </p:nvPr>
        </p:nvSpPr>
        <p:spPr>
          <a:xfrm>
            <a:off x="10340950" y="4464926"/>
            <a:ext cx="640876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2113" name="Text Placeholder 18"/>
          <p:cNvSpPr>
            <a:spLocks noGrp="1"/>
          </p:cNvSpPr>
          <p:nvPr>
            <p:ph type="body" idx="18"/>
          </p:nvPr>
        </p:nvSpPr>
        <p:spPr>
          <a:xfrm>
            <a:off x="1538288" y="5868046"/>
            <a:ext cx="668312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2114" name="Text Placeholder 19"/>
          <p:cNvSpPr>
            <a:spLocks noGrp="1"/>
          </p:cNvSpPr>
          <p:nvPr>
            <p:ph type="body" idx="19"/>
          </p:nvPr>
        </p:nvSpPr>
        <p:spPr>
          <a:xfrm>
            <a:off x="2206600" y="5868046"/>
            <a:ext cx="640876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2115" name="Text Placeholder 20"/>
          <p:cNvSpPr>
            <a:spLocks noGrp="1"/>
          </p:cNvSpPr>
          <p:nvPr>
            <p:ph type="body" idx="20"/>
          </p:nvPr>
        </p:nvSpPr>
        <p:spPr>
          <a:xfrm>
            <a:off x="9672638" y="5872833"/>
            <a:ext cx="668312" cy="4619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2116" name="Text Placeholder 21"/>
          <p:cNvSpPr>
            <a:spLocks noGrp="1"/>
          </p:cNvSpPr>
          <p:nvPr>
            <p:ph type="body" idx="21"/>
          </p:nvPr>
        </p:nvSpPr>
        <p:spPr>
          <a:xfrm>
            <a:off x="10340949" y="5872833"/>
            <a:ext cx="640876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2117" name="Text Placeholder 22"/>
          <p:cNvSpPr>
            <a:spLocks noGrp="1"/>
          </p:cNvSpPr>
          <p:nvPr>
            <p:ph type="body" idx="22"/>
          </p:nvPr>
        </p:nvSpPr>
        <p:spPr>
          <a:xfrm>
            <a:off x="2206600" y="6277621"/>
            <a:ext cx="640876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2118" name="Text Placeholder 23"/>
          <p:cNvSpPr>
            <a:spLocks noGrp="1"/>
          </p:cNvSpPr>
          <p:nvPr>
            <p:ph type="body" idx="23"/>
          </p:nvPr>
        </p:nvSpPr>
        <p:spPr>
          <a:xfrm>
            <a:off x="10340949" y="6282408"/>
            <a:ext cx="640876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22120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ix-Up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101" name="Shape 0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3103" name="Shape 3"/>
          <p:cNvSpPr/>
          <p:nvPr/>
        </p:nvSpPr>
        <p:spPr>
          <a:xfrm>
            <a:off x="1143000" y="3267558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3E8FF"/>
          </a:solidFill>
          <a:ln w="14288">
            <a:solidFill>
              <a:srgbClr val="8200D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104" name="Shape 7"/>
          <p:cNvSpPr/>
          <p:nvPr/>
        </p:nvSpPr>
        <p:spPr>
          <a:xfrm>
            <a:off x="6565850" y="3268332"/>
            <a:ext cx="5156225" cy="1933575"/>
          </a:xfrm>
          <a:prstGeom prst="roundRect">
            <a:avLst>
              <a:gd name="adj" fmla="val 8867"/>
            </a:avLst>
          </a:prstGeom>
          <a:solidFill>
            <a:srgbClr val="DBEAFE">
              <a:alpha val="99000"/>
            </a:srgbClr>
          </a:solidFill>
          <a:ln w="14288">
            <a:solidFill>
              <a:srgbClr val="1447E6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105" name="Shape 11"/>
          <p:cNvSpPr/>
          <p:nvPr/>
        </p:nvSpPr>
        <p:spPr>
          <a:xfrm>
            <a:off x="11988775" y="3269565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DCFCE7">
              <a:alpha val="99000"/>
            </a:srgbClr>
          </a:solidFill>
          <a:ln w="14288">
            <a:solidFill>
              <a:srgbClr val="008236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115" name="Shape 15"/>
          <p:cNvSpPr/>
          <p:nvPr/>
        </p:nvSpPr>
        <p:spPr>
          <a:xfrm>
            <a:off x="1143000" y="5471643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3E8FF">
              <a:alpha val="98000"/>
            </a:srgbClr>
          </a:solidFill>
          <a:ln w="14288">
            <a:solidFill>
              <a:srgbClr val="8200DB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116" name="Shape 19"/>
          <p:cNvSpPr/>
          <p:nvPr/>
        </p:nvSpPr>
        <p:spPr>
          <a:xfrm>
            <a:off x="6565850" y="5474166"/>
            <a:ext cx="5156225" cy="1933575"/>
          </a:xfrm>
          <a:prstGeom prst="roundRect">
            <a:avLst>
              <a:gd name="adj" fmla="val 8867"/>
            </a:avLst>
          </a:prstGeom>
          <a:solidFill>
            <a:srgbClr val="DBEAFE">
              <a:alpha val="97000"/>
            </a:srgbClr>
          </a:solidFill>
          <a:ln w="14288">
            <a:solidFill>
              <a:srgbClr val="1447E6">
                <a:alpha val="97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117" name="Shape 23"/>
          <p:cNvSpPr/>
          <p:nvPr/>
        </p:nvSpPr>
        <p:spPr>
          <a:xfrm>
            <a:off x="11988775" y="5477617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DCFCE7">
              <a:alpha val="95000"/>
            </a:srgbClr>
          </a:solidFill>
          <a:ln w="14288">
            <a:solidFill>
              <a:srgbClr val="008236">
                <a:alpha val="9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514610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3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7"/>
            <a:ext cx="16001925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3106" name="Text Placeholder 12"/>
          <p:cNvSpPr>
            <a:spLocks noGrp="1"/>
          </p:cNvSpPr>
          <p:nvPr>
            <p:ph type="body" idx="12"/>
          </p:nvPr>
        </p:nvSpPr>
        <p:spPr>
          <a:xfrm>
            <a:off x="1538288" y="3662846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07" name="Text Placeholder 13"/>
          <p:cNvSpPr>
            <a:spLocks noGrp="1"/>
          </p:cNvSpPr>
          <p:nvPr>
            <p:ph type="body" idx="13"/>
          </p:nvPr>
        </p:nvSpPr>
        <p:spPr>
          <a:xfrm>
            <a:off x="6961138" y="3663619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08" name="Text Placeholder 14"/>
          <p:cNvSpPr>
            <a:spLocks noGrp="1"/>
          </p:cNvSpPr>
          <p:nvPr>
            <p:ph type="body" idx="14"/>
          </p:nvPr>
        </p:nvSpPr>
        <p:spPr>
          <a:xfrm>
            <a:off x="12384063" y="3664852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09" name="Text Placeholder 15"/>
          <p:cNvSpPr>
            <a:spLocks noGrp="1"/>
          </p:cNvSpPr>
          <p:nvPr>
            <p:ph type="body" idx="15"/>
          </p:nvPr>
        </p:nvSpPr>
        <p:spPr>
          <a:xfrm>
            <a:off x="1538288" y="4053371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3110" name="Text Placeholder 16"/>
          <p:cNvSpPr>
            <a:spLocks noGrp="1"/>
          </p:cNvSpPr>
          <p:nvPr>
            <p:ph type="body" idx="16"/>
          </p:nvPr>
        </p:nvSpPr>
        <p:spPr>
          <a:xfrm>
            <a:off x="6961138" y="4054144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447E6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3111" name="Text Placeholder 17"/>
          <p:cNvSpPr>
            <a:spLocks noGrp="1"/>
          </p:cNvSpPr>
          <p:nvPr>
            <p:ph type="body" idx="17"/>
          </p:nvPr>
        </p:nvSpPr>
        <p:spPr>
          <a:xfrm>
            <a:off x="12384063" y="4055377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008236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3112" name="Text Placeholder 18"/>
          <p:cNvSpPr>
            <a:spLocks noGrp="1"/>
          </p:cNvSpPr>
          <p:nvPr>
            <p:ph type="body" idx="18"/>
          </p:nvPr>
        </p:nvSpPr>
        <p:spPr>
          <a:xfrm>
            <a:off x="1538288" y="4462946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13" name="Text Placeholder 19"/>
          <p:cNvSpPr>
            <a:spLocks noGrp="1"/>
          </p:cNvSpPr>
          <p:nvPr>
            <p:ph type="body" idx="19"/>
          </p:nvPr>
        </p:nvSpPr>
        <p:spPr>
          <a:xfrm>
            <a:off x="6961138" y="4463719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14" name="Text Placeholder 20"/>
          <p:cNvSpPr>
            <a:spLocks noGrp="1"/>
          </p:cNvSpPr>
          <p:nvPr>
            <p:ph type="body" idx="20"/>
          </p:nvPr>
        </p:nvSpPr>
        <p:spPr>
          <a:xfrm>
            <a:off x="12384063" y="4464952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18" name="Text Placeholder 21"/>
          <p:cNvSpPr>
            <a:spLocks noGrp="1"/>
          </p:cNvSpPr>
          <p:nvPr>
            <p:ph type="body" idx="21"/>
          </p:nvPr>
        </p:nvSpPr>
        <p:spPr>
          <a:xfrm>
            <a:off x="1538288" y="5866930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19" name="Text Placeholder 22"/>
          <p:cNvSpPr>
            <a:spLocks noGrp="1"/>
          </p:cNvSpPr>
          <p:nvPr>
            <p:ph type="body" idx="22"/>
          </p:nvPr>
        </p:nvSpPr>
        <p:spPr>
          <a:xfrm>
            <a:off x="6961138" y="5869453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20" name="Text Placeholder 23"/>
          <p:cNvSpPr>
            <a:spLocks noGrp="1"/>
          </p:cNvSpPr>
          <p:nvPr>
            <p:ph type="body" idx="23"/>
          </p:nvPr>
        </p:nvSpPr>
        <p:spPr>
          <a:xfrm>
            <a:off x="12384063" y="5872904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21" name="Text Placeholder 24"/>
          <p:cNvSpPr>
            <a:spLocks noGrp="1"/>
          </p:cNvSpPr>
          <p:nvPr>
            <p:ph type="body" idx="24"/>
          </p:nvPr>
        </p:nvSpPr>
        <p:spPr>
          <a:xfrm>
            <a:off x="1538288" y="6257455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3122" name="Text Placeholder 25"/>
          <p:cNvSpPr>
            <a:spLocks noGrp="1"/>
          </p:cNvSpPr>
          <p:nvPr>
            <p:ph type="body" idx="25"/>
          </p:nvPr>
        </p:nvSpPr>
        <p:spPr>
          <a:xfrm>
            <a:off x="6961138" y="6259978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447E6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3123" name="Text Placeholder 26"/>
          <p:cNvSpPr>
            <a:spLocks noGrp="1"/>
          </p:cNvSpPr>
          <p:nvPr>
            <p:ph type="body" idx="26"/>
          </p:nvPr>
        </p:nvSpPr>
        <p:spPr>
          <a:xfrm>
            <a:off x="12384063" y="6263429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008236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3124" name="Text Placeholder 27"/>
          <p:cNvSpPr>
            <a:spLocks noGrp="1"/>
          </p:cNvSpPr>
          <p:nvPr>
            <p:ph type="body" idx="27"/>
          </p:nvPr>
        </p:nvSpPr>
        <p:spPr>
          <a:xfrm>
            <a:off x="1538288" y="6667030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25" name="Text Placeholder 28"/>
          <p:cNvSpPr>
            <a:spLocks noGrp="1"/>
          </p:cNvSpPr>
          <p:nvPr>
            <p:ph type="body" idx="28"/>
          </p:nvPr>
        </p:nvSpPr>
        <p:spPr>
          <a:xfrm>
            <a:off x="6961138" y="6669553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3126" name="Text Placeholder 29"/>
          <p:cNvSpPr>
            <a:spLocks noGrp="1"/>
          </p:cNvSpPr>
          <p:nvPr>
            <p:ph type="body" idx="29"/>
          </p:nvPr>
        </p:nvSpPr>
        <p:spPr>
          <a:xfrm>
            <a:off x="12384063" y="6673004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23128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ix-Up (White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101" name="Shape 0"/>
          <p:cNvCxnSpPr>
            <a:cxnSpLocks noGrp="1" noMove="1"/>
          </p:cNvCxnSpPr>
          <p:nvPr/>
        </p:nvCxnSpPr>
        <p:spPr>
          <a:xfrm>
            <a:off x="1143000" y="102395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4103" name="Shape 3"/>
          <p:cNvSpPr/>
          <p:nvPr/>
        </p:nvSpPr>
        <p:spPr>
          <a:xfrm>
            <a:off x="1143000" y="3267583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FFFFF"/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104" name="Shape 7"/>
          <p:cNvSpPr/>
          <p:nvPr/>
        </p:nvSpPr>
        <p:spPr>
          <a:xfrm>
            <a:off x="6565850" y="3268373"/>
            <a:ext cx="5156225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105" name="Shape 11"/>
          <p:cNvSpPr/>
          <p:nvPr/>
        </p:nvSpPr>
        <p:spPr>
          <a:xfrm>
            <a:off x="11988775" y="3269628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115" name="Shape 15"/>
          <p:cNvSpPr/>
          <p:nvPr/>
        </p:nvSpPr>
        <p:spPr>
          <a:xfrm>
            <a:off x="1143000" y="5471733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8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116" name="Shape 19"/>
          <p:cNvSpPr/>
          <p:nvPr/>
        </p:nvSpPr>
        <p:spPr>
          <a:xfrm>
            <a:off x="6565850" y="5474290"/>
            <a:ext cx="5156225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7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117" name="Shape 23"/>
          <p:cNvSpPr/>
          <p:nvPr/>
        </p:nvSpPr>
        <p:spPr>
          <a:xfrm>
            <a:off x="11988775" y="5477785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5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514610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24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47"/>
            <a:ext cx="16001925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24106" name="Text Placeholder 12"/>
          <p:cNvSpPr>
            <a:spLocks noGrp="1"/>
          </p:cNvSpPr>
          <p:nvPr>
            <p:ph type="body" idx="12"/>
          </p:nvPr>
        </p:nvSpPr>
        <p:spPr>
          <a:xfrm>
            <a:off x="1538288" y="3662870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07" name="Text Placeholder 13"/>
          <p:cNvSpPr>
            <a:spLocks noGrp="1"/>
          </p:cNvSpPr>
          <p:nvPr>
            <p:ph type="body" idx="13"/>
          </p:nvPr>
        </p:nvSpPr>
        <p:spPr>
          <a:xfrm>
            <a:off x="6961138" y="3663661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08" name="Text Placeholder 14"/>
          <p:cNvSpPr>
            <a:spLocks noGrp="1"/>
          </p:cNvSpPr>
          <p:nvPr>
            <p:ph type="body" idx="14"/>
          </p:nvPr>
        </p:nvSpPr>
        <p:spPr>
          <a:xfrm>
            <a:off x="12384063" y="3664915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09" name="Text Placeholder 15"/>
          <p:cNvSpPr>
            <a:spLocks noGrp="1"/>
          </p:cNvSpPr>
          <p:nvPr>
            <p:ph type="body" idx="15"/>
          </p:nvPr>
        </p:nvSpPr>
        <p:spPr>
          <a:xfrm>
            <a:off x="1538288" y="4053395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4110" name="Text Placeholder 16"/>
          <p:cNvSpPr>
            <a:spLocks noGrp="1"/>
          </p:cNvSpPr>
          <p:nvPr>
            <p:ph type="body" idx="16"/>
          </p:nvPr>
        </p:nvSpPr>
        <p:spPr>
          <a:xfrm>
            <a:off x="6961138" y="4054186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4111" name="Text Placeholder 17"/>
          <p:cNvSpPr>
            <a:spLocks noGrp="1"/>
          </p:cNvSpPr>
          <p:nvPr>
            <p:ph type="body" idx="17"/>
          </p:nvPr>
        </p:nvSpPr>
        <p:spPr>
          <a:xfrm>
            <a:off x="12384063" y="4055440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4112" name="Text Placeholder 18"/>
          <p:cNvSpPr>
            <a:spLocks noGrp="1"/>
          </p:cNvSpPr>
          <p:nvPr>
            <p:ph type="body" idx="18"/>
          </p:nvPr>
        </p:nvSpPr>
        <p:spPr>
          <a:xfrm>
            <a:off x="1538288" y="4462970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13" name="Text Placeholder 19"/>
          <p:cNvSpPr>
            <a:spLocks noGrp="1"/>
          </p:cNvSpPr>
          <p:nvPr>
            <p:ph type="body" idx="19"/>
          </p:nvPr>
        </p:nvSpPr>
        <p:spPr>
          <a:xfrm>
            <a:off x="6961138" y="4463761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14" name="Text Placeholder 20"/>
          <p:cNvSpPr>
            <a:spLocks noGrp="1"/>
          </p:cNvSpPr>
          <p:nvPr>
            <p:ph type="body" idx="20"/>
          </p:nvPr>
        </p:nvSpPr>
        <p:spPr>
          <a:xfrm>
            <a:off x="12384063" y="4465015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18" name="Text Placeholder 21"/>
          <p:cNvSpPr>
            <a:spLocks noGrp="1"/>
          </p:cNvSpPr>
          <p:nvPr>
            <p:ph type="body" idx="21"/>
          </p:nvPr>
        </p:nvSpPr>
        <p:spPr>
          <a:xfrm>
            <a:off x="1538288" y="5867020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19" name="Text Placeholder 22"/>
          <p:cNvSpPr>
            <a:spLocks noGrp="1"/>
          </p:cNvSpPr>
          <p:nvPr>
            <p:ph type="body" idx="22"/>
          </p:nvPr>
        </p:nvSpPr>
        <p:spPr>
          <a:xfrm>
            <a:off x="6961138" y="5869577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20" name="Text Placeholder 23"/>
          <p:cNvSpPr>
            <a:spLocks noGrp="1"/>
          </p:cNvSpPr>
          <p:nvPr>
            <p:ph type="body" idx="23"/>
          </p:nvPr>
        </p:nvSpPr>
        <p:spPr>
          <a:xfrm>
            <a:off x="12384063" y="5873073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21" name="Text Placeholder 24"/>
          <p:cNvSpPr>
            <a:spLocks noGrp="1"/>
          </p:cNvSpPr>
          <p:nvPr>
            <p:ph type="body" idx="24"/>
          </p:nvPr>
        </p:nvSpPr>
        <p:spPr>
          <a:xfrm>
            <a:off x="1538288" y="6257545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4122" name="Text Placeholder 25"/>
          <p:cNvSpPr>
            <a:spLocks noGrp="1"/>
          </p:cNvSpPr>
          <p:nvPr>
            <p:ph type="body" idx="25"/>
          </p:nvPr>
        </p:nvSpPr>
        <p:spPr>
          <a:xfrm>
            <a:off x="6961138" y="6260102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4123" name="Text Placeholder 26"/>
          <p:cNvSpPr>
            <a:spLocks noGrp="1"/>
          </p:cNvSpPr>
          <p:nvPr>
            <p:ph type="body" idx="26"/>
          </p:nvPr>
        </p:nvSpPr>
        <p:spPr>
          <a:xfrm>
            <a:off x="12384063" y="6263598"/>
            <a:ext cx="4496543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250" kern="0" spc="-22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24124" name="Text Placeholder 27"/>
          <p:cNvSpPr>
            <a:spLocks noGrp="1"/>
          </p:cNvSpPr>
          <p:nvPr>
            <p:ph type="body" idx="27"/>
          </p:nvPr>
        </p:nvSpPr>
        <p:spPr>
          <a:xfrm>
            <a:off x="1538288" y="6667120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25" name="Text Placeholder 28"/>
          <p:cNvSpPr>
            <a:spLocks noGrp="1"/>
          </p:cNvSpPr>
          <p:nvPr>
            <p:ph type="body" idx="28"/>
          </p:nvPr>
        </p:nvSpPr>
        <p:spPr>
          <a:xfrm>
            <a:off x="6961138" y="6669677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24126" name="Text Placeholder 29"/>
          <p:cNvSpPr>
            <a:spLocks noGrp="1"/>
          </p:cNvSpPr>
          <p:nvPr>
            <p:ph type="body" idx="29"/>
          </p:nvPr>
        </p:nvSpPr>
        <p:spPr>
          <a:xfrm>
            <a:off x="12384063" y="6673173"/>
            <a:ext cx="449654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24128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artners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101" name="Shape 0"/>
          <p:cNvCxnSpPr>
            <a:cxnSpLocks noGrp="1" noMove="1"/>
          </p:cNvCxnSpPr>
          <p:nvPr/>
        </p:nvCxnSpPr>
        <p:spPr>
          <a:xfrm>
            <a:off x="1143000" y="1023951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46103" name="Shape 3"/>
          <p:cNvSpPr/>
          <p:nvPr/>
        </p:nvSpPr>
        <p:spPr>
          <a:xfrm>
            <a:off x="1143000" y="3443783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104" name="Shape 5"/>
          <p:cNvSpPr/>
          <p:nvPr/>
        </p:nvSpPr>
        <p:spPr>
          <a:xfrm>
            <a:off x="5200650" y="3444565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105" name="Shape 7"/>
          <p:cNvSpPr/>
          <p:nvPr/>
        </p:nvSpPr>
        <p:spPr>
          <a:xfrm>
            <a:off x="9258300" y="3445809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106" name="Shape 9"/>
          <p:cNvSpPr/>
          <p:nvPr/>
        </p:nvSpPr>
        <p:spPr>
          <a:xfrm>
            <a:off x="13315950" y="3447626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8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112" name="Shape 11"/>
          <p:cNvSpPr/>
          <p:nvPr/>
        </p:nvSpPr>
        <p:spPr>
          <a:xfrm>
            <a:off x="1143000" y="5107516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7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114" name="Shape 13"/>
          <p:cNvSpPr/>
          <p:nvPr/>
        </p:nvSpPr>
        <p:spPr>
          <a:xfrm>
            <a:off x="5200650" y="5110990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5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115" name="Shape 15"/>
          <p:cNvSpPr/>
          <p:nvPr/>
        </p:nvSpPr>
        <p:spPr>
          <a:xfrm>
            <a:off x="9258300" y="5115702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3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118" name="Shape 17"/>
          <p:cNvSpPr/>
          <p:nvPr/>
        </p:nvSpPr>
        <p:spPr>
          <a:xfrm>
            <a:off x="13315950" y="5122114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0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737555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46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7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46107" name="Text Placeholder 12"/>
          <p:cNvSpPr>
            <a:spLocks noGrp="1"/>
          </p:cNvSpPr>
          <p:nvPr>
            <p:ph type="body" idx="12"/>
          </p:nvPr>
        </p:nvSpPr>
        <p:spPr>
          <a:xfrm>
            <a:off x="1099852" y="3458071"/>
            <a:ext cx="3915347" cy="1438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6108" name="Text Placeholder 13"/>
          <p:cNvSpPr>
            <a:spLocks noGrp="1"/>
          </p:cNvSpPr>
          <p:nvPr>
            <p:ph type="body" idx="13"/>
          </p:nvPr>
        </p:nvSpPr>
        <p:spPr>
          <a:xfrm>
            <a:off x="5157502" y="3458853"/>
            <a:ext cx="3915347" cy="1438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6109" name="Text Placeholder 14"/>
          <p:cNvSpPr>
            <a:spLocks noGrp="1"/>
          </p:cNvSpPr>
          <p:nvPr>
            <p:ph type="body" idx="14"/>
          </p:nvPr>
        </p:nvSpPr>
        <p:spPr>
          <a:xfrm>
            <a:off x="9215152" y="3460097"/>
            <a:ext cx="3915347" cy="1438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6110" name="Text Placeholder 15"/>
          <p:cNvSpPr>
            <a:spLocks noGrp="1"/>
          </p:cNvSpPr>
          <p:nvPr>
            <p:ph type="body" idx="15"/>
          </p:nvPr>
        </p:nvSpPr>
        <p:spPr>
          <a:xfrm>
            <a:off x="13272802" y="3461914"/>
            <a:ext cx="3915347" cy="1438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6111" name="Text Placeholder 16"/>
          <p:cNvSpPr>
            <a:spLocks noGrp="1"/>
          </p:cNvSpPr>
          <p:nvPr>
            <p:ph type="body" idx="16"/>
          </p:nvPr>
        </p:nvSpPr>
        <p:spPr>
          <a:xfrm>
            <a:off x="1099852" y="5121804"/>
            <a:ext cx="3915347" cy="1438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6113" name="Text Placeholder 17"/>
          <p:cNvSpPr>
            <a:spLocks noGrp="1"/>
          </p:cNvSpPr>
          <p:nvPr>
            <p:ph type="body" idx="17"/>
          </p:nvPr>
        </p:nvSpPr>
        <p:spPr>
          <a:xfrm>
            <a:off x="5157502" y="5125278"/>
            <a:ext cx="3915347" cy="1438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6116" name="Text Placeholder 18"/>
          <p:cNvSpPr>
            <a:spLocks noGrp="1"/>
          </p:cNvSpPr>
          <p:nvPr>
            <p:ph type="body" idx="18"/>
          </p:nvPr>
        </p:nvSpPr>
        <p:spPr>
          <a:xfrm>
            <a:off x="9215152" y="5129990"/>
            <a:ext cx="3915347" cy="1438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46117" name="Text Placeholder 19"/>
          <p:cNvSpPr>
            <a:spLocks noGrp="1"/>
          </p:cNvSpPr>
          <p:nvPr>
            <p:ph type="body" idx="19"/>
          </p:nvPr>
        </p:nvSpPr>
        <p:spPr>
          <a:xfrm>
            <a:off x="13272802" y="5136402"/>
            <a:ext cx="3915347" cy="14382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 algn="ctr"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ctr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pic>
        <p:nvPicPr>
          <p:cNvPr id="4612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tement Pair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101" name="Shape 0"/>
          <p:cNvCxnSpPr>
            <a:cxnSpLocks noGrp="1" noMove="1"/>
          </p:cNvCxnSpPr>
          <p:nvPr/>
        </p:nvCxnSpPr>
        <p:spPr>
          <a:xfrm>
            <a:off x="1143000" y="1023975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6103" name="Shape 3"/>
          <p:cNvSpPr/>
          <p:nvPr/>
        </p:nvSpPr>
        <p:spPr>
          <a:xfrm>
            <a:off x="1143000" y="4139589"/>
            <a:ext cx="7696200" cy="2391817"/>
          </a:xfrm>
          <a:prstGeom prst="roundRect">
            <a:avLst>
              <a:gd name="adj" fmla="val 7168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104" name="Shape 6"/>
          <p:cNvSpPr/>
          <p:nvPr/>
        </p:nvSpPr>
        <p:spPr>
          <a:xfrm>
            <a:off x="9448800" y="4141836"/>
            <a:ext cx="7696200" cy="2391817"/>
          </a:xfrm>
          <a:prstGeom prst="roundRect">
            <a:avLst>
              <a:gd name="adj" fmla="val 7168"/>
            </a:avLst>
          </a:prstGeom>
          <a:solidFill>
            <a:srgbClr val="DBEAFE">
              <a:alpha val="98000"/>
            </a:srgbClr>
          </a:solidFill>
          <a:ln w="14288">
            <a:solidFill>
              <a:srgbClr val="1447E6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131264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6102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948"/>
            <a:ext cx="160020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6105" name="Text Placeholder 12"/>
          <p:cNvSpPr>
            <a:spLocks noGrp="1"/>
          </p:cNvSpPr>
          <p:nvPr>
            <p:ph type="body" idx="12"/>
          </p:nvPr>
        </p:nvSpPr>
        <p:spPr>
          <a:xfrm>
            <a:off x="1614488" y="4611076"/>
            <a:ext cx="668826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6106" name="Text Placeholder 13"/>
          <p:cNvSpPr>
            <a:spLocks noGrp="1"/>
          </p:cNvSpPr>
          <p:nvPr>
            <p:ph type="body" idx="13"/>
          </p:nvPr>
        </p:nvSpPr>
        <p:spPr>
          <a:xfrm>
            <a:off x="9920288" y="4613323"/>
            <a:ext cx="6955822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447E6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6107" name="Text Placeholder 14"/>
          <p:cNvSpPr>
            <a:spLocks noGrp="1"/>
          </p:cNvSpPr>
          <p:nvPr>
            <p:ph type="body" idx="14"/>
          </p:nvPr>
        </p:nvSpPr>
        <p:spPr>
          <a:xfrm>
            <a:off x="1614488" y="5115901"/>
            <a:ext cx="6688264" cy="9821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150" kern="0" spc="-63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150" kern="0" spc="-63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6108" name="Text Placeholder 15"/>
          <p:cNvSpPr>
            <a:spLocks noGrp="1"/>
          </p:cNvSpPr>
          <p:nvPr>
            <p:ph type="body" idx="15"/>
          </p:nvPr>
        </p:nvSpPr>
        <p:spPr>
          <a:xfrm>
            <a:off x="9920288" y="5118148"/>
            <a:ext cx="6955822" cy="9821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150" i="1" kern="0" spc="-63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150" i="1" kern="0" spc="-63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pic>
        <p:nvPicPr>
          <p:cNvPr id="16110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hree-Point Case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101" name="Shape 0"/>
          <p:cNvCxnSpPr>
            <a:cxnSpLocks noGrp="1" noMove="1"/>
          </p:cNvCxnSpPr>
          <p:nvPr/>
        </p:nvCxnSpPr>
        <p:spPr>
          <a:xfrm>
            <a:off x="1143000" y="1023974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7102" name="Shape 4"/>
          <p:cNvSpPr/>
          <p:nvPr/>
        </p:nvSpPr>
        <p:spPr>
          <a:xfrm>
            <a:off x="9572625" y="2581796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F3E8FF">
              <a:alpha val="99000"/>
            </a:srgbClr>
          </a:solidFill>
          <a:ln w="14288">
            <a:solidFill>
              <a:srgbClr val="8200DB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106" name="Shape 7"/>
          <p:cNvSpPr/>
          <p:nvPr/>
        </p:nvSpPr>
        <p:spPr>
          <a:xfrm>
            <a:off x="9572625" y="4216607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DBEAFE">
              <a:alpha val="98000"/>
            </a:srgbClr>
          </a:solidFill>
          <a:ln w="14288">
            <a:solidFill>
              <a:srgbClr val="1447E6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110" name="Shape 10"/>
          <p:cNvSpPr/>
          <p:nvPr/>
        </p:nvSpPr>
        <p:spPr>
          <a:xfrm>
            <a:off x="9572625" y="5852945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DCFCE7">
              <a:alpha val="96000"/>
            </a:srgbClr>
          </a:solidFill>
          <a:ln w="14288">
            <a:solidFill>
              <a:srgbClr val="008236">
                <a:alpha val="96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26852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7103" name="Text Placeholder 11"/>
          <p:cNvSpPr>
            <a:spLocks noGrp="1"/>
          </p:cNvSpPr>
          <p:nvPr>
            <p:ph type="body" idx="11"/>
          </p:nvPr>
        </p:nvSpPr>
        <p:spPr>
          <a:xfrm>
            <a:off x="9967913" y="2919934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8200DB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7104" name="Text Placeholder 12"/>
          <p:cNvSpPr>
            <a:spLocks noGrp="1"/>
          </p:cNvSpPr>
          <p:nvPr>
            <p:ph type="body" idx="12"/>
          </p:nvPr>
        </p:nvSpPr>
        <p:spPr>
          <a:xfrm>
            <a:off x="9967913" y="3291409"/>
            <a:ext cx="698525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8200DB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17105" name="Text Placeholder 13"/>
          <p:cNvSpPr>
            <a:spLocks noGrp="1"/>
          </p:cNvSpPr>
          <p:nvPr>
            <p:ph type="body" idx="13"/>
          </p:nvPr>
        </p:nvSpPr>
        <p:spPr>
          <a:xfrm>
            <a:off x="1143001" y="4107611"/>
            <a:ext cx="7572376" cy="78050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7107" name="Text Placeholder 14"/>
          <p:cNvSpPr>
            <a:spLocks noGrp="1"/>
          </p:cNvSpPr>
          <p:nvPr>
            <p:ph type="body" idx="14"/>
          </p:nvPr>
        </p:nvSpPr>
        <p:spPr>
          <a:xfrm>
            <a:off x="9967913" y="4554745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447E6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7108" name="Text Placeholder 15"/>
          <p:cNvSpPr>
            <a:spLocks noGrp="1"/>
          </p:cNvSpPr>
          <p:nvPr>
            <p:ph type="body" idx="15"/>
          </p:nvPr>
        </p:nvSpPr>
        <p:spPr>
          <a:xfrm>
            <a:off x="9967913" y="4926220"/>
            <a:ext cx="698525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447E6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17109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5052207"/>
            <a:ext cx="6985255" cy="10438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7111" name="Text Placeholder 17"/>
          <p:cNvSpPr>
            <a:spLocks noGrp="1"/>
          </p:cNvSpPr>
          <p:nvPr>
            <p:ph type="body" idx="17"/>
          </p:nvPr>
        </p:nvSpPr>
        <p:spPr>
          <a:xfrm>
            <a:off x="9967913" y="6191083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008236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7112" name="Text Placeholder 18"/>
          <p:cNvSpPr>
            <a:spLocks noGrp="1"/>
          </p:cNvSpPr>
          <p:nvPr>
            <p:ph type="body" idx="18"/>
          </p:nvPr>
        </p:nvSpPr>
        <p:spPr>
          <a:xfrm>
            <a:off x="9967913" y="6562558"/>
            <a:ext cx="698525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008236"/>
                </a:solidFill>
                <a:latin typeface="IBM Plex Sans" pitchFamily="34" charset="0"/>
              </a:rPr>
              <a:t>Subheading</a:t>
            </a:r>
          </a:p>
        </p:txBody>
      </p:sp>
      <p:pic>
        <p:nvPicPr>
          <p:cNvPr id="1711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hree-Point Case (White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101" name="Shape 0"/>
          <p:cNvCxnSpPr>
            <a:cxnSpLocks noGrp="1" noMove="1"/>
          </p:cNvCxnSpPr>
          <p:nvPr/>
        </p:nvCxnSpPr>
        <p:spPr>
          <a:xfrm>
            <a:off x="1143000" y="1023974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7102" name="Shape 4"/>
          <p:cNvSpPr/>
          <p:nvPr/>
        </p:nvSpPr>
        <p:spPr>
          <a:xfrm>
            <a:off x="9572625" y="2553410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FFFFFF">
              <a:alpha val="99000"/>
            </a:srgbClr>
          </a:solidFill>
          <a:ln w="14288">
            <a:solidFill>
              <a:schemeClr val="tx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106" name="Shape 7"/>
          <p:cNvSpPr/>
          <p:nvPr/>
        </p:nvSpPr>
        <p:spPr>
          <a:xfrm>
            <a:off x="9572625" y="4188221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FFFFFF">
              <a:alpha val="98000"/>
            </a:srgbClr>
          </a:solidFill>
          <a:ln w="14288">
            <a:solidFill>
              <a:schemeClr val="tx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110" name="Shape 10"/>
          <p:cNvSpPr/>
          <p:nvPr/>
        </p:nvSpPr>
        <p:spPr>
          <a:xfrm>
            <a:off x="9572625" y="5824559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FFFFFF">
              <a:alpha val="96000"/>
            </a:srgbClr>
          </a:solidFill>
          <a:ln w="14288">
            <a:solidFill>
              <a:schemeClr val="tx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26852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10000"/>
              </a:lnSpc>
              <a:buNone/>
            </a:pPr>
            <a:r>
              <a:rPr lang="nb-NO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7103" name="Text Placeholder 11"/>
          <p:cNvSpPr>
            <a:spLocks noGrp="1"/>
          </p:cNvSpPr>
          <p:nvPr>
            <p:ph type="body" idx="11"/>
          </p:nvPr>
        </p:nvSpPr>
        <p:spPr>
          <a:xfrm>
            <a:off x="9967913" y="2891548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7104" name="Text Placeholder 12"/>
          <p:cNvSpPr>
            <a:spLocks noGrp="1"/>
          </p:cNvSpPr>
          <p:nvPr>
            <p:ph type="body" idx="12"/>
          </p:nvPr>
        </p:nvSpPr>
        <p:spPr>
          <a:xfrm>
            <a:off x="9967913" y="3263023"/>
            <a:ext cx="698525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17105" name="Text Placeholder 13"/>
          <p:cNvSpPr>
            <a:spLocks noGrp="1"/>
          </p:cNvSpPr>
          <p:nvPr>
            <p:ph type="body" idx="13"/>
          </p:nvPr>
        </p:nvSpPr>
        <p:spPr>
          <a:xfrm>
            <a:off x="1143001" y="4112027"/>
            <a:ext cx="8001000" cy="89534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900" kern="0" spc="-78">
                <a:solidFill>
                  <a:srgbClr val="1C398E"/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7107" name="Text Placeholder 14"/>
          <p:cNvSpPr>
            <a:spLocks noGrp="1"/>
          </p:cNvSpPr>
          <p:nvPr>
            <p:ph type="body" idx="14"/>
          </p:nvPr>
        </p:nvSpPr>
        <p:spPr>
          <a:xfrm>
            <a:off x="9967913" y="4526359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7108" name="Text Placeholder 15"/>
          <p:cNvSpPr>
            <a:spLocks noGrp="1"/>
          </p:cNvSpPr>
          <p:nvPr>
            <p:ph type="body" idx="15"/>
          </p:nvPr>
        </p:nvSpPr>
        <p:spPr>
          <a:xfrm>
            <a:off x="9967913" y="4897834"/>
            <a:ext cx="698525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sp>
        <p:nvSpPr>
          <p:cNvPr id="17109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5052207"/>
            <a:ext cx="6985255" cy="10438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nb-NO" sz="3000" kern="0" spc="-6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Title</a:t>
            </a:r>
          </a:p>
        </p:txBody>
      </p:sp>
      <p:sp>
        <p:nvSpPr>
          <p:cNvPr id="17111" name="Text Placeholder 17"/>
          <p:cNvSpPr>
            <a:spLocks noGrp="1"/>
          </p:cNvSpPr>
          <p:nvPr>
            <p:ph type="body" idx="17"/>
          </p:nvPr>
        </p:nvSpPr>
        <p:spPr>
          <a:xfrm>
            <a:off x="9967913" y="6162697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nb-NO" sz="1800" kern="0">
                <a:solidFill>
                  <a:srgbClr val="1C398E"/>
                </a:solidFill>
                <a:latin typeface="IBM Plex Sans" pitchFamily="34" charset="0"/>
              </a:rPr>
              <a:t>Body text</a:t>
            </a:r>
          </a:p>
        </p:txBody>
      </p:sp>
      <p:sp>
        <p:nvSpPr>
          <p:cNvPr id="17112" name="Text Placeholder 18"/>
          <p:cNvSpPr>
            <a:spLocks noGrp="1"/>
          </p:cNvSpPr>
          <p:nvPr>
            <p:ph type="body" idx="18"/>
          </p:nvPr>
        </p:nvSpPr>
        <p:spPr>
          <a:xfrm>
            <a:off x="9967913" y="6534172"/>
            <a:ext cx="698525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00000"/>
              </a:lnSpc>
              <a:buNone/>
            </a:pPr>
            <a:r>
              <a:rPr lang="nb-NO" sz="2550" kern="0" spc="-26">
                <a:solidFill>
                  <a:srgbClr val="1C398E"/>
                </a:solidFill>
                <a:latin typeface="IBM Plex Sans" pitchFamily="34" charset="0"/>
              </a:rPr>
              <a:t>Subheading</a:t>
            </a:r>
          </a:p>
        </p:txBody>
      </p:sp>
      <p:pic>
        <p:nvPicPr>
          <p:cNvPr id="1711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reestyle (Gradient)">
    <p:bg>
      <p:bgPr>
        <a:gradFill>
          <a:gsLst>
            <a:gs pos="0">
              <a:srgbClr val="F3E8FF"/>
            </a:gs>
            <a:gs pos="50000">
              <a:srgbClr val="DBEAFE"/>
            </a:gs>
            <a:gs pos="100000">
              <a:srgbClr val="DCFCE7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Bits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reestyle (Bit Blue)">
    <p:bg>
      <p:bgPr>
        <a:solidFill>
          <a:srgbClr val="1C39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Bits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reestyle (Capacity)">
    <p:bg>
      <p:bgPr>
        <a:solidFill>
          <a:srgbClr val="F0F2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Bits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reestyle (Brave)">
    <p:bg>
      <p:bgPr>
        <a:solidFill>
          <a:srgbClr val="F3E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Bits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reestyle (Relentless)">
    <p:bg>
      <p:bgPr>
        <a:solidFill>
          <a:srgbClr val="DBEA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Bits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reestyle (Kind)">
    <p:bg>
      <p:bgPr>
        <a:solidFill>
          <a:srgbClr val="DCFC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lBits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339" r:id="rId1"/>
    <p:sldLayoutId id="2147485340" r:id="rId2"/>
    <p:sldLayoutId id="2147485341" r:id="rId3"/>
    <p:sldLayoutId id="2147485342" r:id="rId4"/>
    <p:sldLayoutId id="2147485343" r:id="rId5"/>
    <p:sldLayoutId id="2147485344" r:id="rId6"/>
    <p:sldLayoutId id="2147485345" r:id="rId7"/>
    <p:sldLayoutId id="2147485400" r:id="rId8"/>
    <p:sldLayoutId id="2147485346" r:id="rId9"/>
    <p:sldLayoutId id="2147485401" r:id="rId10"/>
    <p:sldLayoutId id="2147485348" r:id="rId11"/>
    <p:sldLayoutId id="2147485349" r:id="rId12"/>
    <p:sldLayoutId id="2147485350" r:id="rId13"/>
    <p:sldLayoutId id="2147485411" r:id="rId14"/>
    <p:sldLayoutId id="2147485412" r:id="rId15"/>
    <p:sldLayoutId id="2147485413" r:id="rId16"/>
    <p:sldLayoutId id="2147485382" r:id="rId17"/>
    <p:sldLayoutId id="2147485403" r:id="rId18"/>
    <p:sldLayoutId id="2147485368" r:id="rId19"/>
    <p:sldLayoutId id="2147485385" r:id="rId20"/>
    <p:sldLayoutId id="2147485369" r:id="rId21"/>
    <p:sldLayoutId id="2147485370" r:id="rId22"/>
    <p:sldLayoutId id="2147485371" r:id="rId23"/>
    <p:sldLayoutId id="2147485372" r:id="rId24"/>
    <p:sldLayoutId id="2147485367" r:id="rId25"/>
    <p:sldLayoutId id="2147485379" r:id="rId26"/>
    <p:sldLayoutId id="2147485365" r:id="rId27"/>
    <p:sldLayoutId id="2147485383" r:id="rId28"/>
    <p:sldLayoutId id="2147485356" r:id="rId29"/>
    <p:sldLayoutId id="2147485364" r:id="rId30"/>
    <p:sldLayoutId id="2147485351" r:id="rId31"/>
    <p:sldLayoutId id="2147485352" r:id="rId32"/>
    <p:sldLayoutId id="2147485353" r:id="rId33"/>
    <p:sldLayoutId id="2147485366" r:id="rId34"/>
    <p:sldLayoutId id="2147485347" r:id="rId35"/>
    <p:sldLayoutId id="2147485402" r:id="rId36"/>
    <p:sldLayoutId id="2147485381" r:id="rId37"/>
    <p:sldLayoutId id="2147485375" r:id="rId38"/>
    <p:sldLayoutId id="2147485376" r:id="rId39"/>
    <p:sldLayoutId id="2147485377" r:id="rId40"/>
    <p:sldLayoutId id="2147485378" r:id="rId41"/>
    <p:sldLayoutId id="2147485387" r:id="rId42"/>
    <p:sldLayoutId id="2147485388" r:id="rId43"/>
    <p:sldLayoutId id="2147485389" r:id="rId44"/>
    <p:sldLayoutId id="2147485391" r:id="rId45"/>
    <p:sldLayoutId id="2147485392" r:id="rId46"/>
    <p:sldLayoutId id="2147485358" r:id="rId47"/>
    <p:sldLayoutId id="2147485363" r:id="rId48"/>
    <p:sldLayoutId id="2147485357" r:id="rId49"/>
    <p:sldLayoutId id="2147485359" r:id="rId50"/>
    <p:sldLayoutId id="2147485360" r:id="rId51"/>
    <p:sldLayoutId id="2147485361" r:id="rId52"/>
    <p:sldLayoutId id="2147485362" r:id="rId53"/>
    <p:sldLayoutId id="2147485384" r:id="rId54"/>
    <p:sldLayoutId id="2147485354" r:id="rId55"/>
    <p:sldLayoutId id="2147485355" r:id="rId56"/>
    <p:sldLayoutId id="2147485404" r:id="rId57"/>
    <p:sldLayoutId id="2147485393" r:id="rId58"/>
    <p:sldLayoutId id="2147485406" r:id="rId59"/>
    <p:sldLayoutId id="2147485407" r:id="rId60"/>
    <p:sldLayoutId id="2147485408" r:id="rId61"/>
    <p:sldLayoutId id="2147485409" r:id="rId62"/>
    <p:sldLayoutId id="2147485410" r:id="rId63"/>
  </p:sldLayoutIdLst>
  <p:hf sldNum="0" hdr="0" ftr="0" dt="0"/>
  <p:txStyles>
    <p:titleStyle>
      <a:lvl1pPr marL="0" indent="0"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None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914400" rtl="0" eaLnBrk="1" latinLnBrk="0" hangingPunct="1">
        <a:spcBef>
          <a:spcPct val="20000"/>
        </a:spcBef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spcBef>
          <a:spcPct val="20000"/>
        </a:spcBef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spcBef>
          <a:spcPct val="20000"/>
        </a:spcBef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spcBef>
          <a:spcPct val="20000"/>
        </a:spcBef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 marL="0" indent="0">
        <a:buNone/>
        <a:defRPr lang="en-US"/>
      </a:defPPr>
      <a:lvl1pPr marL="0" indent="0" algn="l" defTabSz="914400" rtl="0" eaLnBrk="1" latinLnBrk="0" hangingPunct="1"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914400" rtl="0" eaLnBrk="1" latinLnBrk="0" hangingPunct="1"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brand.elbits.no/" TargetMode="External"/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0.JPG"/><Relationship Id="rId7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2.jpg"/><Relationship Id="rId5" Type="http://schemas.openxmlformats.org/officeDocument/2006/relationships/image" Target="../media/image15.jp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0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0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6.xml"/></Relationships>
</file>

<file path=ppt/slides/_rels/slide56.xml.rels><?xml version="1.0" encoding="UTF-8" standalone="yes"?>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0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0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0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5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0" name="Intro Title"/>
          <p:cNvSpPr>
            <a:spLocks noGrp="1"/>
          </p:cNvSpPr>
          <p:nvPr/>
        </p:nvSpPr>
        <p:spPr>
          <a:xfrm>
            <a:off x="1143000" y="2533061"/>
            <a:ext cx="16002000" cy="900000"/>
          </a:xfrm>
          <a:prstGeom prst="rect">
            <a:avLst/>
          </a:prstGeom>
        </p:spPr>
        <p:txBody>
          <a:bodyPr wrap="square"/>
          <a:lstStyle>
            <a:lvl1pPr>
              <a:lnSpc>
                <a:spcPct val="95000"/>
              </a:lnSpc>
              <a:spcBef>
                <a:spcPts val="0"/>
              </a:spcBef>
            </a:lvl1pPr>
          </a:lstStyle>
          <a:p>
            <a:pPr>
              <a:lnSpc>
                <a:spcPct val="95000"/>
              </a:lnSpc>
              <a:buNone/>
            </a:pPr>
            <a:r>
              <a:rPr lang="en-US" sz="3600" b="1" spc="-72" dirty="0">
                <a:solidFill>
                  <a:srgbClr val="1C398E"/>
                </a:solidFill>
                <a:latin typeface="IBM Plex Sans"/>
                <a:cs typeface="IBM Plex Sans"/>
              </a:rPr>
              <a:t>How to use this template</a:t>
            </a:r>
          </a:p>
        </p:txBody>
      </p:sp>
      <p:sp>
        <p:nvSpPr>
          <p:cNvPr id="9111" name="Intro Body"/>
          <p:cNvSpPr>
            <a:spLocks noGrp="1"/>
          </p:cNvSpPr>
          <p:nvPr/>
        </p:nvSpPr>
        <p:spPr>
          <a:xfrm>
            <a:off x="1143000" y="3433061"/>
            <a:ext cx="15000000" cy="3420879"/>
          </a:xfrm>
          <a:prstGeom prst="rect">
            <a:avLst/>
          </a:prstGeom>
        </p:spPr>
        <p:txBody>
          <a:bodyPr wrap="square"/>
          <a:lstStyle>
            <a:lvl1pPr>
              <a:lnSpc>
                <a:spcPct val="100000"/>
              </a:lnSpc>
              <a:spcBef>
                <a:spcPts val="1100"/>
              </a:spcBef>
            </a:lvl1pPr>
          </a:lstStyle>
          <a:p>
            <a:pPr>
              <a:lnSpc>
                <a:spcPct val="115000"/>
              </a:lnSpc>
              <a:buNone/>
            </a:pPr>
            <a:r>
              <a:rPr lang="en-US" sz="2000" spc="-20" dirty="0">
                <a:solidFill>
                  <a:srgbClr val="1C398E"/>
                </a:solidFill>
                <a:latin typeface="IBM Plex Sans"/>
                <a:cs typeface="IBM Plex Sans"/>
              </a:rPr>
              <a:t>This is the ElBits master template. Everything here already follows the brand guidelines, so pick a layout, add your content, and go.</a:t>
            </a:r>
          </a:p>
          <a:p>
            <a:pPr>
              <a:lnSpc>
                <a:spcPct val="100000"/>
              </a:lnSpc>
              <a:spcBef>
                <a:spcPts val="1600"/>
              </a:spcBef>
              <a:buNone/>
            </a:pPr>
            <a:r>
              <a:rPr lang="en-US" sz="2000" b="1" i="1" spc="-20" dirty="0">
                <a:solidFill>
                  <a:schemeClr val="accent4"/>
                </a:solidFill>
                <a:latin typeface="IBM Plex Sans"/>
                <a:cs typeface="IBM Plex Sans"/>
              </a:rPr>
              <a:t>Two ways to build a slide</a:t>
            </a:r>
          </a:p>
          <a:p>
            <a:pPr>
              <a:lnSpc>
                <a:spcPct val="100000"/>
              </a:lnSpc>
              <a:spcBef>
                <a:spcPts val="1100"/>
              </a:spcBef>
              <a:buNone/>
            </a:pPr>
            <a:r>
              <a:rPr lang="en-US" sz="2000" b="1" spc="-20" dirty="0">
                <a:solidFill>
                  <a:srgbClr val="1C398E"/>
                </a:solidFill>
                <a:latin typeface="IBM Plex Sans"/>
                <a:cs typeface="IBM Plex Sans"/>
              </a:rPr>
              <a:t>Edit example slides: </a:t>
            </a:r>
            <a:r>
              <a:rPr lang="en-US" sz="2000" spc="-20" dirty="0">
                <a:solidFill>
                  <a:srgbClr val="1C398E"/>
                </a:solidFill>
                <a:latin typeface="IBM Plex Sans"/>
                <a:cs typeface="IBM Plex Sans"/>
              </a:rPr>
              <a:t>Type and edit directly in the example slides.</a:t>
            </a:r>
          </a:p>
          <a:p>
            <a:pPr>
              <a:spcBef>
                <a:spcPts val="1100"/>
              </a:spcBef>
            </a:pPr>
            <a:r>
              <a:rPr lang="en-US" sz="2000" b="1" spc="-20" dirty="0">
                <a:solidFill>
                  <a:srgbClr val="1C398E"/>
                </a:solidFill>
                <a:cs typeface="IBM Plex Sans"/>
              </a:rPr>
              <a:t>Add new template slide: </a:t>
            </a:r>
            <a:r>
              <a:rPr lang="en-US" sz="2000" spc="-20" dirty="0">
                <a:solidFill>
                  <a:srgbClr val="1C398E"/>
                </a:solidFill>
                <a:cs typeface="IBM Plex Sans"/>
              </a:rPr>
              <a:t>"Home → New Slide" and pick a layout. The design comes ready-made, but some items are locked.</a:t>
            </a:r>
          </a:p>
          <a:p>
            <a:pPr>
              <a:spcBef>
                <a:spcPts val="1100"/>
              </a:spcBef>
            </a:pPr>
            <a:endParaRPr lang="en-US" sz="2000" spc="-20" dirty="0">
              <a:solidFill>
                <a:srgbClr val="1C398E"/>
              </a:solidFill>
              <a:latin typeface="IBM Plex Sans"/>
              <a:cs typeface="IBM Plex Sans"/>
            </a:endParaRPr>
          </a:p>
          <a:p>
            <a:pPr>
              <a:lnSpc>
                <a:spcPct val="100000"/>
              </a:lnSpc>
              <a:spcBef>
                <a:spcPts val="1100"/>
              </a:spcBef>
              <a:buNone/>
            </a:pPr>
            <a:r>
              <a:rPr lang="en-US" sz="2000" b="1" spc="-20" dirty="0">
                <a:solidFill>
                  <a:srgbClr val="1C398E"/>
                </a:solidFill>
                <a:latin typeface="IBM Plex Sans"/>
                <a:cs typeface="IBM Plex Sans"/>
              </a:rPr>
              <a:t>Copying a whole slide? </a:t>
            </a:r>
            <a:r>
              <a:rPr lang="en-US" sz="2000" spc="-20" dirty="0">
                <a:solidFill>
                  <a:srgbClr val="1C398E"/>
                </a:solidFill>
                <a:latin typeface="IBM Plex Sans"/>
                <a:cs typeface="IBM Plex Sans"/>
              </a:rPr>
              <a:t>Use Cmd+D ("Duplicate Slide"), never Cmd+C / Cmd+V. Copying and pasting a whole slide might cause locked template graphics to appear twice.</a:t>
            </a:r>
          </a:p>
        </p:txBody>
      </p:sp>
      <p:pic>
        <p:nvPicPr>
          <p:cNvPr id="910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0" name="Intro Title"/>
          <p:cNvSpPr>
            <a:spLocks noGrp="1"/>
          </p:cNvSpPr>
          <p:nvPr/>
        </p:nvSpPr>
        <p:spPr>
          <a:xfrm>
            <a:off x="1143000" y="2473425"/>
            <a:ext cx="16002000" cy="900000"/>
          </a:xfrm>
          <a:prstGeom prst="rect">
            <a:avLst/>
          </a:prstGeom>
        </p:spPr>
        <p:txBody>
          <a:bodyPr wrap="square"/>
          <a:lstStyle>
            <a:lvl1pPr>
              <a:lnSpc>
                <a:spcPct val="95000"/>
              </a:lnSpc>
              <a:spcBef>
                <a:spcPts val="0"/>
              </a:spcBef>
            </a:lvl1pPr>
          </a:lstStyle>
          <a:p>
            <a:pPr>
              <a:lnSpc>
                <a:spcPct val="95000"/>
              </a:lnSpc>
              <a:buNone/>
            </a:pPr>
            <a:r>
              <a:rPr lang="en-US" sz="3600" b="1" spc="-72" dirty="0">
                <a:solidFill>
                  <a:srgbClr val="1C398E"/>
                </a:solidFill>
                <a:latin typeface="IBM Plex Sans"/>
                <a:cs typeface="IBM Plex Sans"/>
              </a:rPr>
              <a:t>Design guidelines</a:t>
            </a:r>
          </a:p>
        </p:txBody>
      </p:sp>
      <p:sp>
        <p:nvSpPr>
          <p:cNvPr id="9311" name="Intro Body"/>
          <p:cNvSpPr>
            <a:spLocks noGrp="1"/>
          </p:cNvSpPr>
          <p:nvPr/>
        </p:nvSpPr>
        <p:spPr>
          <a:xfrm>
            <a:off x="1143000" y="3373424"/>
            <a:ext cx="15000000" cy="3719353"/>
          </a:xfrm>
          <a:prstGeom prst="rect">
            <a:avLst/>
          </a:prstGeom>
        </p:spPr>
        <p:txBody>
          <a:bodyPr wrap="square"/>
          <a:lstStyle>
            <a:lvl1pPr>
              <a:lnSpc>
                <a:spcPct val="100000"/>
              </a:lnSpc>
              <a:spcBef>
                <a:spcPts val="1100"/>
              </a:spcBef>
            </a:lvl1pPr>
          </a:lstStyle>
          <a:p>
            <a:pPr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000" spc="-20" dirty="0">
                <a:solidFill>
                  <a:srgbClr val="1C398E"/>
                </a:solidFill>
                <a:latin typeface="IBM Plex Sans"/>
                <a:cs typeface="IBM Plex Sans"/>
              </a:rPr>
              <a:t>A few things to keep in mind so everything you edit stays on-brand.</a:t>
            </a:r>
          </a:p>
          <a:p>
            <a:pPr>
              <a:lnSpc>
                <a:spcPct val="100000"/>
              </a:lnSpc>
              <a:spcBef>
                <a:spcPts val="1600"/>
              </a:spcBef>
              <a:buNone/>
            </a:pPr>
            <a:r>
              <a:rPr lang="en-US" sz="2000" b="1" spc="-20" dirty="0">
                <a:solidFill>
                  <a:srgbClr val="1C398E"/>
                </a:solidFill>
                <a:latin typeface="IBM Plex Sans"/>
                <a:cs typeface="IBM Plex Sans"/>
              </a:rPr>
              <a:t>Theme colors: </a:t>
            </a:r>
            <a:r>
              <a:rPr lang="en-US" sz="2000" spc="-20" dirty="0">
                <a:solidFill>
                  <a:srgbClr val="1C398E"/>
                </a:solidFill>
                <a:latin typeface="IBM Plex Sans"/>
                <a:cs typeface="IBM Plex Sans"/>
              </a:rPr>
              <a:t>use only the top row in the color picker. The shades PowerPoint shows below are automatic, not part of the brand palette.</a:t>
            </a:r>
          </a:p>
          <a:p>
            <a:pPr>
              <a:lnSpc>
                <a:spcPct val="100000"/>
              </a:lnSpc>
              <a:spcBef>
                <a:spcPts val="1100"/>
              </a:spcBef>
              <a:buNone/>
            </a:pPr>
            <a:r>
              <a:rPr lang="en-US" sz="2000" b="1" spc="-20" dirty="0">
                <a:solidFill>
                  <a:srgbClr val="1C398E"/>
                </a:solidFill>
                <a:latin typeface="IBM Plex Sans"/>
                <a:cs typeface="IBM Plex Sans"/>
              </a:rPr>
              <a:t>Background colors: </a:t>
            </a:r>
            <a:r>
              <a:rPr lang="en-US" sz="2000" spc="-20" dirty="0">
                <a:solidFill>
                  <a:srgbClr val="1C398E"/>
                </a:solidFill>
                <a:latin typeface="IBM Plex Sans"/>
                <a:cs typeface="IBM Plex Sans"/>
              </a:rPr>
              <a:t>feel free to change the background color of the grey slides to another brand color. Slides with a solid blue or gradient background are fixed, so leave those as they are.</a:t>
            </a:r>
            <a:br>
              <a:rPr lang="en-US" sz="2000" spc="-20" dirty="0">
                <a:solidFill>
                  <a:srgbClr val="1C398E"/>
                </a:solidFill>
                <a:latin typeface="IBM Plex Sans"/>
                <a:cs typeface="IBM Plex Sans"/>
              </a:rPr>
            </a:br>
            <a:r>
              <a:rPr lang="en-US" sz="2000" spc="-20" dirty="0">
                <a:solidFill>
                  <a:srgbClr val="1C398E"/>
                </a:solidFill>
                <a:latin typeface="IBM Plex Sans"/>
                <a:cs typeface="IBM Plex Sans"/>
              </a:rPr>
              <a:t>Photography: </a:t>
            </a:r>
          </a:p>
          <a:p>
            <a:pPr>
              <a:lnSpc>
                <a:spcPct val="100000"/>
              </a:lnSpc>
              <a:spcBef>
                <a:spcPts val="1100"/>
              </a:spcBef>
              <a:buNone/>
            </a:pPr>
            <a:r>
              <a:rPr lang="en-US" sz="2000" b="1" spc="-20" dirty="0">
                <a:solidFill>
                  <a:srgbClr val="1C398E"/>
                </a:solidFill>
                <a:latin typeface="IBM Plex Sans" panose="020B0503050203000203" pitchFamily="34" charset="0"/>
                <a:cs typeface="IBM Plex Sans"/>
              </a:rPr>
              <a:t>Need illustrations or icons? </a:t>
            </a:r>
            <a:r>
              <a:rPr lang="en-US" sz="2000" spc="-20" dirty="0">
                <a:solidFill>
                  <a:srgbClr val="1C398E"/>
                </a:solidFill>
                <a:latin typeface="IBM Plex Sans" panose="020B0503050203000203" pitchFamily="34" charset="0"/>
                <a:cs typeface="IBM Plex Sans"/>
              </a:rPr>
              <a:t>Check out </a:t>
            </a:r>
            <a:r>
              <a:rPr lang="en-US" sz="2000" spc="-20" dirty="0" err="1">
                <a:solidFill>
                  <a:srgbClr val="1C398E"/>
                </a:solidFill>
                <a:latin typeface="IBM Plex Sans" panose="020B0503050203000203" pitchFamily="34" charset="0"/>
                <a:cs typeface="IBM Plex Sans"/>
                <a:hlinkClick r:id="rId2"/>
              </a:rPr>
              <a:t>brand.elbits.no</a:t>
            </a:r>
            <a:r>
              <a:rPr lang="en-US" sz="2000" spc="-20" dirty="0">
                <a:solidFill>
                  <a:srgbClr val="1C398E"/>
                </a:solidFill>
                <a:latin typeface="IBM Plex Sans" panose="020B0503050203000203" pitchFamily="34" charset="0"/>
                <a:cs typeface="IBM Plex Sans"/>
              </a:rPr>
              <a:t>.</a:t>
            </a:r>
          </a:p>
          <a:p>
            <a:r>
              <a:rPr lang="en-US" sz="2000" b="1" spc="-20" dirty="0">
                <a:solidFill>
                  <a:srgbClr val="1C398E"/>
                </a:solidFill>
                <a:latin typeface="IBM Plex Sans" panose="020B0503050203000203" pitchFamily="34" charset="0"/>
                <a:cs typeface="IBM Plex Sans"/>
              </a:rPr>
              <a:t>Photography: 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Images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use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square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corners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only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when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they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run to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the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edge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of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the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format (full-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bleed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covers, hero areas, full-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page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images).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Every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other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image sits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inside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the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layout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with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space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around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it and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uses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the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</a:t>
            </a:r>
            <a:r>
              <a:rPr lang="nb-NO" sz="2000" dirty="0" err="1">
                <a:solidFill>
                  <a:schemeClr val="tx2"/>
                </a:solidFill>
                <a:latin typeface="IBM Plex Sans" panose="020B0503050203000203" pitchFamily="34" charset="0"/>
              </a:rPr>
              <a:t>rounded</a:t>
            </a:r>
            <a:r>
              <a:rPr lang="nb-NO" sz="2000" dirty="0">
                <a:solidFill>
                  <a:schemeClr val="tx2"/>
                </a:solidFill>
                <a:latin typeface="IBM Plex Sans" panose="020B0503050203000203" pitchFamily="34" charset="0"/>
              </a:rPr>
              <a:t> corner radius.</a:t>
            </a:r>
            <a:endParaRPr lang="en-US" sz="2000" spc="-20" dirty="0">
              <a:solidFill>
                <a:schemeClr val="tx2"/>
              </a:solidFill>
              <a:latin typeface="IBM Plex Sans" panose="020B0503050203000203" pitchFamily="34" charset="0"/>
              <a:cs typeface="IBM Plex Sans"/>
            </a:endParaRPr>
          </a:p>
          <a:p>
            <a:pPr>
              <a:lnSpc>
                <a:spcPct val="100000"/>
              </a:lnSpc>
              <a:spcBef>
                <a:spcPts val="1100"/>
              </a:spcBef>
              <a:buNone/>
            </a:pPr>
            <a:endParaRPr lang="en-US" sz="2000" spc="-20" dirty="0">
              <a:solidFill>
                <a:srgbClr val="1C398E"/>
              </a:solidFill>
              <a:latin typeface="IBM Plex Sans"/>
              <a:cs typeface="IBM Plex Sans"/>
            </a:endParaRPr>
          </a:p>
        </p:txBody>
      </p:sp>
      <p:pic>
        <p:nvPicPr>
          <p:cNvPr id="930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2" name="TekstSylinder 11">
            <a:extLst>
              <a:ext uri="{FF2B5EF4-FFF2-40B4-BE49-F238E27FC236}">
                <a16:creationId xmlns:a16="http://schemas.microsoft.com/office/drawing/2014/main" id="{B68C310F-191E-8A42-9E61-7C5B246C593B}"/>
              </a:ext>
            </a:extLst>
          </p:cNvPr>
          <p:cNvSpPr txBox="1"/>
          <p:nvPr/>
        </p:nvSpPr>
        <p:spPr>
          <a:xfrm>
            <a:off x="889000" y="1865412"/>
            <a:ext cx="1306768" cy="307777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>
              <a:lnSpc>
                <a:spcPct val="130000"/>
              </a:lnSpc>
            </a:pPr>
            <a:r>
              <a:rPr lang="nb-NO" sz="1400" b="1">
                <a:solidFill>
                  <a:srgbClr val="1C398E"/>
                </a:solidFill>
                <a:latin typeface="IBM Plex Sans"/>
              </a:rPr>
              <a:t>Roadmap dot</a:t>
            </a:r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DBE5A64F-E41A-F446-AE96-B87652BA864E}"/>
              </a:ext>
            </a:extLst>
          </p:cNvPr>
          <p:cNvSpPr/>
          <p:nvPr/>
        </p:nvSpPr>
        <p:spPr>
          <a:xfrm>
            <a:off x="889000" y="2616200"/>
            <a:ext cx="355600" cy="355600"/>
          </a:xfrm>
          <a:prstGeom prst="ellipse">
            <a:avLst/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9050" cap="flat" cmpd="sng" algn="ctr">
            <a:solidFill>
              <a:srgbClr val="1C398E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ctr" anchorCtr="0"/>
          <a:lstStyle/>
          <a:p>
            <a:pPr algn="ctr"/>
            <a:endParaRPr lang="nb-NO"/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35E0DBEB-F5EC-C84D-880A-6F279856CBFB}"/>
              </a:ext>
            </a:extLst>
          </p:cNvPr>
          <p:cNvSpPr txBox="1"/>
          <p:nvPr/>
        </p:nvSpPr>
        <p:spPr>
          <a:xfrm>
            <a:off x="3175000" y="1865412"/>
            <a:ext cx="1431802" cy="307777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>
              <a:lnSpc>
                <a:spcPct val="130000"/>
              </a:lnSpc>
            </a:pPr>
            <a:r>
              <a:rPr lang="nb-NO" sz="1400" b="1">
                <a:solidFill>
                  <a:srgbClr val="1C398E"/>
                </a:solidFill>
                <a:latin typeface="IBM Plex Sans"/>
              </a:rPr>
              <a:t>Gradient circle</a:t>
            </a: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C40F4D1B-97B1-FE46-B218-5F864110A1F3}"/>
              </a:ext>
            </a:extLst>
          </p:cNvPr>
          <p:cNvSpPr/>
          <p:nvPr/>
        </p:nvSpPr>
        <p:spPr>
          <a:xfrm>
            <a:off x="3175000" y="2286000"/>
            <a:ext cx="1016000" cy="1016000"/>
          </a:xfrm>
          <a:prstGeom prst="ellipse">
            <a:avLst/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9050" cap="flat" cmpd="sng" algn="ctr">
            <a:solidFill>
              <a:srgbClr val="1C398E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ctr" anchorCtr="0"/>
          <a:lstStyle/>
          <a:p>
            <a:pPr algn="ctr"/>
            <a:endParaRPr lang="nb-NO"/>
          </a:p>
        </p:txBody>
      </p:sp>
      <p:sp>
        <p:nvSpPr>
          <p:cNvPr id="17" name="Avrundet rektangel 16">
            <a:extLst>
              <a:ext uri="{FF2B5EF4-FFF2-40B4-BE49-F238E27FC236}">
                <a16:creationId xmlns:a16="http://schemas.microsoft.com/office/drawing/2014/main" id="{09737906-6403-494A-9482-52BC2D1CEA6C}"/>
              </a:ext>
            </a:extLst>
          </p:cNvPr>
          <p:cNvSpPr/>
          <p:nvPr/>
        </p:nvSpPr>
        <p:spPr>
          <a:xfrm>
            <a:off x="6045200" y="4344993"/>
            <a:ext cx="2032000" cy="635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9050" cap="flat" cmpd="sng" algn="ctr">
            <a:solidFill>
              <a:srgbClr val="1C398E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ctr" anchorCtr="0"/>
          <a:lstStyle/>
          <a:p>
            <a:pPr algn="ctr"/>
            <a:endParaRPr lang="nb-NO" dirty="0"/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B5612A0D-79F9-5748-8A9B-04E662E0264A}"/>
              </a:ext>
            </a:extLst>
          </p:cNvPr>
          <p:cNvSpPr txBox="1"/>
          <p:nvPr/>
        </p:nvSpPr>
        <p:spPr>
          <a:xfrm>
            <a:off x="889000" y="5690631"/>
            <a:ext cx="817853" cy="369332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l">
              <a:lnSpc>
                <a:spcPct val="130000"/>
              </a:lnSpc>
            </a:pPr>
            <a:r>
              <a:rPr lang="en-US" sz="1800" b="1" dirty="0">
                <a:solidFill>
                  <a:srgbClr val="1C398E"/>
                </a:solidFill>
                <a:latin typeface="IBM Plex Sans"/>
              </a:rPr>
              <a:t>Cards</a:t>
            </a:r>
          </a:p>
        </p:txBody>
      </p:sp>
      <p:sp>
        <p:nvSpPr>
          <p:cNvPr id="19" name="Avrundet rektangel 18">
            <a:extLst>
              <a:ext uri="{FF2B5EF4-FFF2-40B4-BE49-F238E27FC236}">
                <a16:creationId xmlns:a16="http://schemas.microsoft.com/office/drawing/2014/main" id="{B7C876EF-E1CE-E94A-A2AA-176AB9E13950}"/>
              </a:ext>
            </a:extLst>
          </p:cNvPr>
          <p:cNvSpPr/>
          <p:nvPr/>
        </p:nvSpPr>
        <p:spPr>
          <a:xfrm>
            <a:off x="889000" y="6135131"/>
            <a:ext cx="3810000" cy="1397000"/>
          </a:xfrm>
          <a:prstGeom prst="roundRect">
            <a:avLst>
              <a:gd name="adj" fmla="val 12273"/>
            </a:avLst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9050" cap="flat" cmpd="sng" algn="ctr">
            <a:solidFill>
              <a:srgbClr val="1C398E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ctr" anchorCtr="0"/>
          <a:lstStyle/>
          <a:p>
            <a:pPr algn="ctr"/>
            <a:endParaRPr lang="nb-NO"/>
          </a:p>
        </p:txBody>
      </p:sp>
      <p:sp>
        <p:nvSpPr>
          <p:cNvPr id="20" name="TekstSylinder 19">
            <a:extLst>
              <a:ext uri="{FF2B5EF4-FFF2-40B4-BE49-F238E27FC236}">
                <a16:creationId xmlns:a16="http://schemas.microsoft.com/office/drawing/2014/main" id="{770A0BAF-945A-B341-A83B-0FA4ED0E6A43}"/>
              </a:ext>
            </a:extLst>
          </p:cNvPr>
          <p:cNvSpPr txBox="1"/>
          <p:nvPr/>
        </p:nvSpPr>
        <p:spPr>
          <a:xfrm>
            <a:off x="889000" y="3913193"/>
            <a:ext cx="655949" cy="369332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l">
              <a:lnSpc>
                <a:spcPct val="130000"/>
              </a:lnSpc>
            </a:pPr>
            <a:r>
              <a:rPr lang="en-US" sz="1800" b="1" dirty="0">
                <a:solidFill>
                  <a:srgbClr val="1C398E"/>
                </a:solidFill>
                <a:latin typeface="IBM Plex Sans"/>
              </a:rPr>
              <a:t>Pills</a:t>
            </a:r>
          </a:p>
        </p:txBody>
      </p:sp>
      <p:sp>
        <p:nvSpPr>
          <p:cNvPr id="21" name="Avrundet rektangel 20">
            <a:extLst>
              <a:ext uri="{FF2B5EF4-FFF2-40B4-BE49-F238E27FC236}">
                <a16:creationId xmlns:a16="http://schemas.microsoft.com/office/drawing/2014/main" id="{C49DF74C-45B7-6747-AB3B-D4516BD124B9}"/>
              </a:ext>
            </a:extLst>
          </p:cNvPr>
          <p:cNvSpPr/>
          <p:nvPr/>
        </p:nvSpPr>
        <p:spPr>
          <a:xfrm>
            <a:off x="889000" y="4357693"/>
            <a:ext cx="1905000" cy="609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4288" cap="flat" cmpd="sng" algn="ctr">
            <a:solidFill>
              <a:srgbClr val="1C398E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none" rtlCol="0" anchor="ctr" anchorCtr="0">
            <a:no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ctr">
              <a:lnSpc>
                <a:spcPct val="130000"/>
              </a:lnSpc>
            </a:pPr>
            <a:r>
              <a:rPr lang="nb-NO" sz="1400" b="1">
                <a:solidFill>
                  <a:srgbClr val="1C398E"/>
                </a:solidFill>
                <a:latin typeface="IBM Plex Sans"/>
              </a:rPr>
              <a:t>type</a:t>
            </a:r>
          </a:p>
        </p:txBody>
      </p:sp>
      <p:sp>
        <p:nvSpPr>
          <p:cNvPr id="23" name="Avrundet rektangel 22">
            <a:extLst>
              <a:ext uri="{FF2B5EF4-FFF2-40B4-BE49-F238E27FC236}">
                <a16:creationId xmlns:a16="http://schemas.microsoft.com/office/drawing/2014/main" id="{E7A93B3A-61F7-084C-9F36-4665988B2682}"/>
              </a:ext>
            </a:extLst>
          </p:cNvPr>
          <p:cNvSpPr/>
          <p:nvPr/>
        </p:nvSpPr>
        <p:spPr>
          <a:xfrm>
            <a:off x="3149600" y="4357693"/>
            <a:ext cx="2540000" cy="609600"/>
          </a:xfrm>
          <a:prstGeom prst="roundRect">
            <a:avLst>
              <a:gd name="adj" fmla="val 50000"/>
            </a:avLst>
          </a:prstGeom>
          <a:solidFill>
            <a:srgbClr val="1C398E"/>
          </a:solidFill>
          <a:ln w="14288" cap="flat" cmpd="sng" algn="ctr">
            <a:solidFill>
              <a:srgbClr val="1C398E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none" rtlCol="0" anchor="ctr" anchorCtr="0">
            <a:no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ctr">
              <a:lnSpc>
                <a:spcPct val="130000"/>
              </a:lnSpc>
            </a:pPr>
            <a:r>
              <a:rPr lang="nb-NO" sz="1400" b="1">
                <a:solidFill>
                  <a:srgbClr val="F0F2F8"/>
                </a:solidFill>
                <a:latin typeface="IBM Plex Sans"/>
              </a:rPr>
              <a:t>next meeting</a:t>
            </a:r>
          </a:p>
        </p:txBody>
      </p:sp>
      <p:sp>
        <p:nvSpPr>
          <p:cNvPr id="27" name="Avrundet rektangel 26">
            <a:extLst>
              <a:ext uri="{FF2B5EF4-FFF2-40B4-BE49-F238E27FC236}">
                <a16:creationId xmlns:a16="http://schemas.microsoft.com/office/drawing/2014/main" id="{2D321466-53F2-D940-9F31-D447141DABBC}"/>
              </a:ext>
            </a:extLst>
          </p:cNvPr>
          <p:cNvSpPr/>
          <p:nvPr/>
        </p:nvSpPr>
        <p:spPr>
          <a:xfrm>
            <a:off x="5334000" y="6160531"/>
            <a:ext cx="2794000" cy="1270000"/>
          </a:xfrm>
          <a:prstGeom prst="roundRect">
            <a:avLst>
              <a:gd name="adj" fmla="val 13500"/>
            </a:avLst>
          </a:prstGeom>
          <a:solidFill>
            <a:srgbClr val="F3E8FF"/>
          </a:solidFill>
          <a:ln w="14288" cap="flat" cmpd="sng" algn="ctr">
            <a:solidFill>
              <a:srgbClr val="8200DB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none" rtlCol="0" anchor="ctr" anchorCtr="0">
            <a:no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ctr">
              <a:lnSpc>
                <a:spcPct val="130000"/>
              </a:lnSpc>
            </a:pPr>
            <a:r>
              <a:rPr lang="nb-NO" sz="1400" b="1">
                <a:solidFill>
                  <a:srgbClr val="8200DB"/>
                </a:solidFill>
                <a:latin typeface="IBM Plex Sans"/>
              </a:rPr>
              <a:t>Brave</a:t>
            </a:r>
          </a:p>
        </p:txBody>
      </p:sp>
      <p:sp>
        <p:nvSpPr>
          <p:cNvPr id="28" name="Avrundet rektangel 27">
            <a:extLst>
              <a:ext uri="{FF2B5EF4-FFF2-40B4-BE49-F238E27FC236}">
                <a16:creationId xmlns:a16="http://schemas.microsoft.com/office/drawing/2014/main" id="{C698D884-964A-944D-B87A-731B4CA7AE4D}"/>
              </a:ext>
            </a:extLst>
          </p:cNvPr>
          <p:cNvSpPr/>
          <p:nvPr/>
        </p:nvSpPr>
        <p:spPr>
          <a:xfrm>
            <a:off x="8483600" y="6160531"/>
            <a:ext cx="2794000" cy="1270000"/>
          </a:xfrm>
          <a:prstGeom prst="roundRect">
            <a:avLst>
              <a:gd name="adj" fmla="val 13500"/>
            </a:avLst>
          </a:prstGeom>
          <a:solidFill>
            <a:srgbClr val="DBEAFE"/>
          </a:solidFill>
          <a:ln w="14288" cap="flat" cmpd="sng" algn="ctr">
            <a:solidFill>
              <a:srgbClr val="1447E6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none" rtlCol="0" anchor="ctr" anchorCtr="0">
            <a:no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ctr">
              <a:lnSpc>
                <a:spcPct val="130000"/>
              </a:lnSpc>
            </a:pPr>
            <a:r>
              <a:rPr lang="nb-NO" sz="1400" b="1">
                <a:solidFill>
                  <a:srgbClr val="1447E6"/>
                </a:solidFill>
                <a:latin typeface="IBM Plex Sans"/>
              </a:rPr>
              <a:t>Relentless</a:t>
            </a:r>
          </a:p>
        </p:txBody>
      </p:sp>
      <p:sp>
        <p:nvSpPr>
          <p:cNvPr id="29" name="Avrundet rektangel 28">
            <a:extLst>
              <a:ext uri="{FF2B5EF4-FFF2-40B4-BE49-F238E27FC236}">
                <a16:creationId xmlns:a16="http://schemas.microsoft.com/office/drawing/2014/main" id="{859C4ADA-ADD3-D44B-AE90-591C8FD6FDA9}"/>
              </a:ext>
            </a:extLst>
          </p:cNvPr>
          <p:cNvSpPr/>
          <p:nvPr/>
        </p:nvSpPr>
        <p:spPr>
          <a:xfrm>
            <a:off x="11633200" y="6160531"/>
            <a:ext cx="2794000" cy="1270000"/>
          </a:xfrm>
          <a:prstGeom prst="roundRect">
            <a:avLst>
              <a:gd name="adj" fmla="val 13500"/>
            </a:avLst>
          </a:prstGeom>
          <a:solidFill>
            <a:srgbClr val="DCFCE7"/>
          </a:solidFill>
          <a:ln w="14288" cap="flat" cmpd="sng" algn="ctr">
            <a:solidFill>
              <a:srgbClr val="008236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wrap="none" rtlCol="0" anchor="ctr" anchorCtr="0">
            <a:no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ctr">
              <a:lnSpc>
                <a:spcPct val="130000"/>
              </a:lnSpc>
            </a:pPr>
            <a:r>
              <a:rPr lang="nb-NO" sz="1400" b="1">
                <a:solidFill>
                  <a:srgbClr val="008236"/>
                </a:solidFill>
                <a:latin typeface="IBM Plex Sans"/>
              </a:rPr>
              <a:t>Kind</a:t>
            </a:r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4D37AAF7-797E-2F59-7C85-4B4E695963EE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SHAPE LIBRARY</a:t>
            </a:r>
            <a:endParaRPr lang="en-US" sz="1800" dirty="0"/>
          </a:p>
        </p:txBody>
      </p:sp>
      <p:sp>
        <p:nvSpPr>
          <p:cNvPr id="40" name="Pill Brave"/>
          <p:cNvSpPr/>
          <p:nvPr/>
        </p:nvSpPr>
        <p:spPr>
          <a:xfrm>
            <a:off x="8432800" y="4357693"/>
            <a:ext cx="1778000" cy="609600"/>
          </a:xfrm>
          <a:prstGeom prst="roundRect">
            <a:avLst>
              <a:gd name="adj" fmla="val 50000"/>
            </a:avLst>
          </a:prstGeom>
          <a:solidFill>
            <a:srgbClr val="F3E8FF"/>
          </a:solidFill>
          <a:ln w="14288">
            <a:solidFill>
              <a:srgbClr val="8200DB"/>
            </a:solidFill>
          </a:ln>
        </p:spPr>
        <p:txBody>
          <a:bodyPr rtlCol="0" anchor="ctr">
            <a:no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ctr">
              <a:lnSpc>
                <a:spcPct val="130000"/>
              </a:lnSpc>
            </a:pPr>
            <a:r>
              <a:rPr lang="en-US" sz="1400" b="1" dirty="0">
                <a:solidFill>
                  <a:srgbClr val="8200DB"/>
                </a:solidFill>
                <a:latin typeface="IBM Plex Sans"/>
                <a:cs typeface="IBM Plex Sans"/>
              </a:rPr>
              <a:t>Brave</a:t>
            </a:r>
          </a:p>
        </p:txBody>
      </p:sp>
      <p:sp>
        <p:nvSpPr>
          <p:cNvPr id="41" name="Pill Relentless"/>
          <p:cNvSpPr/>
          <p:nvPr/>
        </p:nvSpPr>
        <p:spPr>
          <a:xfrm>
            <a:off x="10566400" y="4357693"/>
            <a:ext cx="2159000" cy="609600"/>
          </a:xfrm>
          <a:prstGeom prst="roundRect">
            <a:avLst>
              <a:gd name="adj" fmla="val 50000"/>
            </a:avLst>
          </a:prstGeom>
          <a:solidFill>
            <a:srgbClr val="DBEAFE"/>
          </a:solidFill>
          <a:ln w="14288">
            <a:solidFill>
              <a:srgbClr val="1447E6"/>
            </a:solidFill>
          </a:ln>
        </p:spPr>
        <p:txBody>
          <a:bodyPr rtlCol="0" anchor="ctr">
            <a:no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ctr">
              <a:lnSpc>
                <a:spcPct val="130000"/>
              </a:lnSpc>
            </a:pPr>
            <a:r>
              <a:rPr lang="en-US" sz="1400" b="1" dirty="0">
                <a:solidFill>
                  <a:srgbClr val="1447E6"/>
                </a:solidFill>
                <a:latin typeface="IBM Plex Sans"/>
                <a:cs typeface="IBM Plex Sans"/>
              </a:rPr>
              <a:t>Relentless</a:t>
            </a:r>
          </a:p>
        </p:txBody>
      </p:sp>
      <p:sp>
        <p:nvSpPr>
          <p:cNvPr id="42" name="Pill Kind"/>
          <p:cNvSpPr/>
          <p:nvPr/>
        </p:nvSpPr>
        <p:spPr>
          <a:xfrm>
            <a:off x="13081000" y="4357693"/>
            <a:ext cx="1651000" cy="609600"/>
          </a:xfrm>
          <a:prstGeom prst="roundRect">
            <a:avLst>
              <a:gd name="adj" fmla="val 50000"/>
            </a:avLst>
          </a:prstGeom>
          <a:solidFill>
            <a:srgbClr val="DCFCE7"/>
          </a:solidFill>
          <a:ln w="14288">
            <a:solidFill>
              <a:srgbClr val="008236"/>
            </a:solidFill>
          </a:ln>
        </p:spPr>
        <p:txBody>
          <a:bodyPr rtlCol="0" anchor="ctr">
            <a:no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ctr">
              <a:lnSpc>
                <a:spcPct val="130000"/>
              </a:lnSpc>
            </a:pPr>
            <a:r>
              <a:rPr lang="en-US" sz="1400" b="1" dirty="0">
                <a:solidFill>
                  <a:srgbClr val="008236"/>
                </a:solidFill>
                <a:latin typeface="IBM Plex Sans"/>
                <a:cs typeface="IBM Plex Sans"/>
              </a:rPr>
              <a:t>Kind</a:t>
            </a:r>
          </a:p>
        </p:txBody>
      </p:sp>
      <p:pic>
        <p:nvPicPr>
          <p:cNvPr id="957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380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LOGOS</a:t>
            </a:r>
            <a:endParaRPr lang="en-US" sz="1800" dirty="0"/>
          </a:p>
        </p:txBody>
      </p:sp>
      <p:sp>
        <p:nvSpPr>
          <p:cNvPr id="9002" name="Section Label"/>
          <p:cNvSpPr txBox="1"/>
          <p:nvPr/>
        </p:nvSpPr>
        <p:spPr>
          <a:xfrm>
            <a:off x="889000" y="1950000"/>
            <a:ext cx="2000000" cy="369332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l">
              <a:lnSpc>
                <a:spcPct val="130000"/>
              </a:lnSpc>
            </a:pPr>
            <a:r>
              <a:rPr lang="en-US" sz="1800" b="1" dirty="0">
                <a:solidFill>
                  <a:srgbClr val="1C398E"/>
                </a:solidFill>
                <a:latin typeface="IBM Plex Sans"/>
              </a:rPr>
              <a:t>Logo</a:t>
            </a:r>
          </a:p>
        </p:txBody>
      </p:sp>
      <p:sp>
        <p:nvSpPr>
          <p:cNvPr id="9003" name="Caption"/>
          <p:cNvSpPr txBox="1"/>
          <p:nvPr/>
        </p:nvSpPr>
        <p:spPr>
          <a:xfrm>
            <a:off x="889000" y="2300000"/>
            <a:ext cx="2200000" cy="307777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>
              <a:lnSpc>
                <a:spcPct val="130000"/>
              </a:lnSpc>
            </a:pPr>
            <a:r>
              <a:rPr lang="en-US" sz="1400" b="1">
                <a:solidFill>
                  <a:srgbClr val="1C398E"/>
                </a:solidFill>
                <a:latin typeface="IBM Plex Sans"/>
              </a:rPr>
              <a:t>Primary</a:t>
            </a:r>
          </a:p>
        </p:txBody>
      </p:sp>
      <p:sp>
        <p:nvSpPr>
          <p:cNvPr id="9004" name="Caption"/>
          <p:cNvSpPr txBox="1"/>
          <p:nvPr/>
        </p:nvSpPr>
        <p:spPr>
          <a:xfrm>
            <a:off x="7075000" y="2300000"/>
            <a:ext cx="2200000" cy="307777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>
              <a:lnSpc>
                <a:spcPct val="130000"/>
              </a:lnSpc>
            </a:pPr>
            <a:r>
              <a:rPr lang="en-US" sz="1400" b="1">
                <a:solidFill>
                  <a:srgbClr val="1C398E"/>
                </a:solidFill>
                <a:latin typeface="IBM Plex Sans"/>
              </a:rPr>
              <a:t>Bit Blue</a:t>
            </a:r>
          </a:p>
        </p:txBody>
      </p:sp>
      <p:sp>
        <p:nvSpPr>
          <p:cNvPr id="9005" name="Caption"/>
          <p:cNvSpPr txBox="1"/>
          <p:nvPr/>
        </p:nvSpPr>
        <p:spPr>
          <a:xfrm>
            <a:off x="13261000" y="2300000"/>
            <a:ext cx="2200000" cy="307777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>
              <a:lnSpc>
                <a:spcPct val="130000"/>
              </a:lnSpc>
            </a:pPr>
            <a:r>
              <a:rPr lang="en-US" sz="1400" b="1">
                <a:solidFill>
                  <a:srgbClr val="1C398E"/>
                </a:solidFill>
                <a:latin typeface="IBM Plex Sans"/>
              </a:rPr>
              <a:t>Capacity</a:t>
            </a:r>
          </a:p>
        </p:txBody>
      </p:sp>
      <p:sp>
        <p:nvSpPr>
          <p:cNvPr id="9006" name="Dark Card"/>
          <p:cNvSpPr/>
          <p:nvPr/>
        </p:nvSpPr>
        <p:spPr>
          <a:xfrm>
            <a:off x="12961000" y="2750000"/>
            <a:ext cx="4200000" cy="1448455"/>
          </a:xfrm>
          <a:prstGeom prst="roundRect">
            <a:avLst>
              <a:gd name="adj" fmla="val 11837"/>
            </a:avLst>
          </a:prstGeom>
          <a:solidFill>
            <a:srgbClr val="1C398E"/>
          </a:solidFill>
          <a:ln w="14288">
            <a:solidFill>
              <a:srgbClr val="1C398E"/>
            </a:solidFill>
          </a:ln>
        </p:spPr>
        <p:txBody>
          <a:bodyPr/>
          <a:lstStyle/>
          <a:p>
            <a:endParaRPr lang="en-US"/>
          </a:p>
        </p:txBody>
      </p:sp>
      <p:pic>
        <p:nvPicPr>
          <p:cNvPr id="9007" name="Logo Primar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0" y="3050000"/>
            <a:ext cx="3600000" cy="848455"/>
          </a:xfrm>
          <a:prstGeom prst="rect">
            <a:avLst/>
          </a:prstGeom>
        </p:spPr>
      </p:pic>
      <p:pic>
        <p:nvPicPr>
          <p:cNvPr id="9008" name="Logo BitBlu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5000" y="3050000"/>
            <a:ext cx="3600000" cy="848455"/>
          </a:xfrm>
          <a:prstGeom prst="rect">
            <a:avLst/>
          </a:prstGeom>
        </p:spPr>
      </p:pic>
      <p:pic>
        <p:nvPicPr>
          <p:cNvPr id="9009" name="Logo Capacity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61000" y="3050000"/>
            <a:ext cx="3600000" cy="848455"/>
          </a:xfrm>
          <a:prstGeom prst="rect">
            <a:avLst/>
          </a:prstGeom>
        </p:spPr>
      </p:pic>
      <p:sp>
        <p:nvSpPr>
          <p:cNvPr id="9010" name="Section Label"/>
          <p:cNvSpPr txBox="1"/>
          <p:nvPr/>
        </p:nvSpPr>
        <p:spPr>
          <a:xfrm>
            <a:off x="889000" y="4750000"/>
            <a:ext cx="2200000" cy="369332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 algn="l">
              <a:lnSpc>
                <a:spcPct val="130000"/>
              </a:lnSpc>
            </a:pPr>
            <a:r>
              <a:rPr lang="en-US" sz="1800" b="1" dirty="0">
                <a:solidFill>
                  <a:srgbClr val="1C398E"/>
                </a:solidFill>
                <a:latin typeface="IBM Plex Sans"/>
              </a:rPr>
              <a:t>Logomark</a:t>
            </a:r>
          </a:p>
        </p:txBody>
      </p:sp>
      <p:sp>
        <p:nvSpPr>
          <p:cNvPr id="9011" name="Caption"/>
          <p:cNvSpPr txBox="1"/>
          <p:nvPr/>
        </p:nvSpPr>
        <p:spPr>
          <a:xfrm>
            <a:off x="889000" y="5100000"/>
            <a:ext cx="2200000" cy="307777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>
              <a:lnSpc>
                <a:spcPct val="130000"/>
              </a:lnSpc>
            </a:pPr>
            <a:r>
              <a:rPr lang="en-US" sz="1400" b="1">
                <a:solidFill>
                  <a:srgbClr val="1C398E"/>
                </a:solidFill>
                <a:latin typeface="IBM Plex Sans"/>
              </a:rPr>
              <a:t>Primary</a:t>
            </a:r>
          </a:p>
        </p:txBody>
      </p:sp>
      <p:sp>
        <p:nvSpPr>
          <p:cNvPr id="9012" name="Caption"/>
          <p:cNvSpPr txBox="1"/>
          <p:nvPr/>
        </p:nvSpPr>
        <p:spPr>
          <a:xfrm>
            <a:off x="7075000" y="5100000"/>
            <a:ext cx="2200000" cy="307777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>
              <a:lnSpc>
                <a:spcPct val="130000"/>
              </a:lnSpc>
            </a:pPr>
            <a:r>
              <a:rPr lang="en-US" sz="1400" b="1">
                <a:solidFill>
                  <a:srgbClr val="1C398E"/>
                </a:solidFill>
                <a:latin typeface="IBM Plex Sans"/>
              </a:rPr>
              <a:t>Bit Blue</a:t>
            </a:r>
          </a:p>
        </p:txBody>
      </p:sp>
      <p:sp>
        <p:nvSpPr>
          <p:cNvPr id="9013" name="Caption"/>
          <p:cNvSpPr txBox="1"/>
          <p:nvPr/>
        </p:nvSpPr>
        <p:spPr>
          <a:xfrm>
            <a:off x="13261000" y="5100000"/>
            <a:ext cx="2200000" cy="307777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pPr>
              <a:lnSpc>
                <a:spcPct val="130000"/>
              </a:lnSpc>
            </a:pPr>
            <a:r>
              <a:rPr lang="en-US" sz="1400" b="1">
                <a:solidFill>
                  <a:srgbClr val="1C398E"/>
                </a:solidFill>
                <a:latin typeface="IBM Plex Sans"/>
              </a:rPr>
              <a:t>Capacity</a:t>
            </a:r>
          </a:p>
        </p:txBody>
      </p:sp>
      <p:sp>
        <p:nvSpPr>
          <p:cNvPr id="9014" name="Dark Card"/>
          <p:cNvSpPr/>
          <p:nvPr/>
        </p:nvSpPr>
        <p:spPr>
          <a:xfrm>
            <a:off x="12961000" y="5550000"/>
            <a:ext cx="2200000" cy="1585830"/>
          </a:xfrm>
          <a:prstGeom prst="roundRect">
            <a:avLst>
              <a:gd name="adj" fmla="val 10811"/>
            </a:avLst>
          </a:prstGeom>
          <a:solidFill>
            <a:srgbClr val="1C398E"/>
          </a:solidFill>
          <a:ln w="14288">
            <a:solidFill>
              <a:srgbClr val="1C398E"/>
            </a:solidFill>
          </a:ln>
        </p:spPr>
        <p:txBody>
          <a:bodyPr/>
          <a:lstStyle/>
          <a:p>
            <a:endParaRPr lang="en-US"/>
          </a:p>
        </p:txBody>
      </p:sp>
      <p:pic>
        <p:nvPicPr>
          <p:cNvPr id="9015" name="Logomark Primary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000" y="5850000"/>
            <a:ext cx="1600000" cy="985830"/>
          </a:xfrm>
          <a:prstGeom prst="rect">
            <a:avLst/>
          </a:prstGeom>
        </p:spPr>
      </p:pic>
      <p:pic>
        <p:nvPicPr>
          <p:cNvPr id="9016" name="Logomark BitBlu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5000" y="5850000"/>
            <a:ext cx="1600000" cy="985830"/>
          </a:xfrm>
          <a:prstGeom prst="rect">
            <a:avLst/>
          </a:prstGeom>
        </p:spPr>
      </p:pic>
      <p:pic>
        <p:nvPicPr>
          <p:cNvPr id="9017" name="Logomark Capacity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61000" y="5850000"/>
            <a:ext cx="1600000" cy="985830"/>
          </a:xfrm>
          <a:prstGeom prst="rect">
            <a:avLst/>
          </a:prstGeom>
        </p:spPr>
      </p:pic>
      <p:pic>
        <p:nvPicPr>
          <p:cNvPr id="95801" name="Image 0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E714C3-2968-2DB8-675A-F2E3F32BB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>
            <a:extLst>
              <a:ext uri="{FF2B5EF4-FFF2-40B4-BE49-F238E27FC236}">
                <a16:creationId xmlns:a16="http://schemas.microsoft.com/office/drawing/2014/main" id="{B906B785-0979-408F-C795-11BDDE18F134}"/>
              </a:ext>
            </a:extLst>
          </p:cNvPr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F1E776F6-1CC8-9359-8F7A-01ABA707823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37565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n-US" sz="1800" b="1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PHOTOGRAPHY</a:t>
            </a:r>
            <a:r>
              <a:rPr lang="en-US" sz="1800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: </a:t>
            </a:r>
            <a:r>
              <a:rPr lang="nb-NO" dirty="0"/>
              <a:t>Full-</a:t>
            </a:r>
            <a:r>
              <a:rPr lang="nb-NO" dirty="0" err="1"/>
              <a:t>bleed</a:t>
            </a:r>
            <a:r>
              <a:rPr lang="nb-NO" dirty="0"/>
              <a:t> images → </a:t>
            </a:r>
            <a:r>
              <a:rPr lang="nb-NO" dirty="0" err="1"/>
              <a:t>square</a:t>
            </a:r>
            <a:r>
              <a:rPr lang="nb-NO" dirty="0"/>
              <a:t> corners</a:t>
            </a:r>
            <a:endParaRPr lang="en-US" sz="1800" dirty="0"/>
          </a:p>
        </p:txBody>
      </p:sp>
      <p:sp>
        <p:nvSpPr>
          <p:cNvPr id="9003" name="Caption">
            <a:extLst>
              <a:ext uri="{FF2B5EF4-FFF2-40B4-BE49-F238E27FC236}">
                <a16:creationId xmlns:a16="http://schemas.microsoft.com/office/drawing/2014/main" id="{D9F414B3-6CCC-2BA2-74F4-74EDE252AAC1}"/>
              </a:ext>
            </a:extLst>
          </p:cNvPr>
          <p:cNvSpPr txBox="1"/>
          <p:nvPr/>
        </p:nvSpPr>
        <p:spPr>
          <a:xfrm>
            <a:off x="704850" y="5117188"/>
            <a:ext cx="2082621" cy="34798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Bømlo</a:t>
            </a:r>
            <a:r>
              <a:rPr lang="en-US" sz="1400" dirty="0">
                <a:solidFill>
                  <a:srgbClr val="1C398E"/>
                </a:solidFill>
              </a:rPr>
              <a:t> </a:t>
            </a:r>
            <a:r>
              <a:rPr lang="en-US" sz="1400" dirty="0" err="1">
                <a:solidFill>
                  <a:srgbClr val="1C398E"/>
                </a:solidFill>
              </a:rPr>
              <a:t>Kraftnett</a:t>
            </a:r>
            <a:r>
              <a:rPr lang="en-US" sz="1400" dirty="0">
                <a:solidFill>
                  <a:srgbClr val="1C398E"/>
                </a:solidFill>
              </a:rPr>
              <a:t> 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95801" name="Image 0" descr="preencoded.png">
            <a:extLst>
              <a:ext uri="{FF2B5EF4-FFF2-40B4-BE49-F238E27FC236}">
                <a16:creationId xmlns:a16="http://schemas.microsoft.com/office/drawing/2014/main" id="{73F5B9CB-3DCD-7826-C03F-DA1BB2059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DB62B2BF-451D-4079-B40C-6BD8E2542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" y="1585930"/>
            <a:ext cx="4677354" cy="3508016"/>
          </a:xfrm>
          <a:prstGeom prst="roundRect">
            <a:avLst>
              <a:gd name="adj" fmla="val 0"/>
            </a:avLst>
          </a:prstGeom>
        </p:spPr>
      </p:pic>
      <p:sp>
        <p:nvSpPr>
          <p:cNvPr id="5" name="Caption">
            <a:extLst>
              <a:ext uri="{FF2B5EF4-FFF2-40B4-BE49-F238E27FC236}">
                <a16:creationId xmlns:a16="http://schemas.microsoft.com/office/drawing/2014/main" id="{9753AC76-448F-EE0B-446C-B3ECA011A7C1}"/>
              </a:ext>
            </a:extLst>
          </p:cNvPr>
          <p:cNvSpPr txBox="1"/>
          <p:nvPr/>
        </p:nvSpPr>
        <p:spPr>
          <a:xfrm>
            <a:off x="5681973" y="5117188"/>
            <a:ext cx="1260281" cy="34798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Elmea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0CC90264-C987-7B92-C30B-68071E022F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1973" y="1585931"/>
            <a:ext cx="5249358" cy="3498718"/>
          </a:xfrm>
          <a:prstGeom prst="rect">
            <a:avLst/>
          </a:prstGeom>
        </p:spPr>
      </p:pic>
      <p:pic>
        <p:nvPicPr>
          <p:cNvPr id="12" name="Bilde 11">
            <a:extLst>
              <a:ext uri="{FF2B5EF4-FFF2-40B4-BE49-F238E27FC236}">
                <a16:creationId xmlns:a16="http://schemas.microsoft.com/office/drawing/2014/main" id="{90A5D752-722E-599E-1645-448C319287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850" y="5640063"/>
            <a:ext cx="4740520" cy="3555390"/>
          </a:xfrm>
          <a:prstGeom prst="rect">
            <a:avLst/>
          </a:prstGeom>
        </p:spPr>
      </p:pic>
      <p:sp>
        <p:nvSpPr>
          <p:cNvPr id="13" name="Caption">
            <a:extLst>
              <a:ext uri="{FF2B5EF4-FFF2-40B4-BE49-F238E27FC236}">
                <a16:creationId xmlns:a16="http://schemas.microsoft.com/office/drawing/2014/main" id="{058FD487-0D90-6E09-AF1B-E758722CF19B}"/>
              </a:ext>
            </a:extLst>
          </p:cNvPr>
          <p:cNvSpPr txBox="1"/>
          <p:nvPr/>
        </p:nvSpPr>
        <p:spPr>
          <a:xfrm>
            <a:off x="660400" y="9231696"/>
            <a:ext cx="1260281" cy="34798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Elmea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14" name="Caption">
            <a:extLst>
              <a:ext uri="{FF2B5EF4-FFF2-40B4-BE49-F238E27FC236}">
                <a16:creationId xmlns:a16="http://schemas.microsoft.com/office/drawing/2014/main" id="{8A96ABD2-E2AC-BE17-3801-1BCD9FC8AF27}"/>
              </a:ext>
            </a:extLst>
          </p:cNvPr>
          <p:cNvSpPr txBox="1"/>
          <p:nvPr/>
        </p:nvSpPr>
        <p:spPr>
          <a:xfrm>
            <a:off x="11231100" y="5117188"/>
            <a:ext cx="1260281" cy="34798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Elmea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16" name="Caption">
            <a:extLst>
              <a:ext uri="{FF2B5EF4-FFF2-40B4-BE49-F238E27FC236}">
                <a16:creationId xmlns:a16="http://schemas.microsoft.com/office/drawing/2014/main" id="{7531946B-C097-057C-265D-C8A26B5335FF}"/>
              </a:ext>
            </a:extLst>
          </p:cNvPr>
          <p:cNvSpPr txBox="1"/>
          <p:nvPr/>
        </p:nvSpPr>
        <p:spPr>
          <a:xfrm>
            <a:off x="5681973" y="9231696"/>
            <a:ext cx="1176925" cy="34798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Elvia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3AEF5A5D-A979-FB90-C0AA-B9BC0E037A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1973" y="5640062"/>
            <a:ext cx="4740520" cy="3551096"/>
          </a:xfrm>
          <a:prstGeom prst="rect">
            <a:avLst/>
          </a:prstGeom>
        </p:spPr>
      </p:pic>
      <p:pic>
        <p:nvPicPr>
          <p:cNvPr id="20" name="Bilde 19">
            <a:extLst>
              <a:ext uri="{FF2B5EF4-FFF2-40B4-BE49-F238E27FC236}">
                <a16:creationId xmlns:a16="http://schemas.microsoft.com/office/drawing/2014/main" id="{5DB45CA7-96D2-491E-10F8-9C41B4AEBE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86627" y="5643234"/>
            <a:ext cx="4740520" cy="3551096"/>
          </a:xfrm>
          <a:prstGeom prst="rect">
            <a:avLst/>
          </a:prstGeom>
        </p:spPr>
      </p:pic>
      <p:sp>
        <p:nvSpPr>
          <p:cNvPr id="21" name="Caption">
            <a:extLst>
              <a:ext uri="{FF2B5EF4-FFF2-40B4-BE49-F238E27FC236}">
                <a16:creationId xmlns:a16="http://schemas.microsoft.com/office/drawing/2014/main" id="{72B1907B-DF48-D747-0515-C023561E17FD}"/>
              </a:ext>
            </a:extLst>
          </p:cNvPr>
          <p:cNvSpPr txBox="1"/>
          <p:nvPr/>
        </p:nvSpPr>
        <p:spPr>
          <a:xfrm>
            <a:off x="10552367" y="9149808"/>
            <a:ext cx="1176925" cy="347980"/>
          </a:xfrm>
          <a:prstGeom prst="rect">
            <a:avLst/>
          </a:prstGeom>
          <a:noFill/>
        </p:spPr>
        <p:txBody>
          <a:bodyPr vertOverflow="overflow" vert="horz" wrap="squar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Elvia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2EB4A358-2B23-1DEC-AA70-D4286C0D51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31100" y="1585930"/>
            <a:ext cx="5257063" cy="349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8937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772ED-CE49-C3FA-8569-2A3C8934E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>
            <a:extLst>
              <a:ext uri="{FF2B5EF4-FFF2-40B4-BE49-F238E27FC236}">
                <a16:creationId xmlns:a16="http://schemas.microsoft.com/office/drawing/2014/main" id="{100E303E-3BF2-F510-36FF-F04AE3F6632D}"/>
              </a:ext>
            </a:extLst>
          </p:cNvPr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3" name="Caption">
            <a:extLst>
              <a:ext uri="{FF2B5EF4-FFF2-40B4-BE49-F238E27FC236}">
                <a16:creationId xmlns:a16="http://schemas.microsoft.com/office/drawing/2014/main" id="{6D9F3853-6DD4-7E6E-BFCF-3F0725FC4430}"/>
              </a:ext>
            </a:extLst>
          </p:cNvPr>
          <p:cNvSpPr txBox="1"/>
          <p:nvPr/>
        </p:nvSpPr>
        <p:spPr>
          <a:xfrm>
            <a:off x="368654" y="5143500"/>
            <a:ext cx="1415772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Fjellnett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95801" name="Image 0" descr="preencoded.png">
            <a:extLst>
              <a:ext uri="{FF2B5EF4-FFF2-40B4-BE49-F238E27FC236}">
                <a16:creationId xmlns:a16="http://schemas.microsoft.com/office/drawing/2014/main" id="{3897EF80-7905-C510-5FE2-B960C4F1A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  <p:sp>
        <p:nvSpPr>
          <p:cNvPr id="13" name="Caption">
            <a:extLst>
              <a:ext uri="{FF2B5EF4-FFF2-40B4-BE49-F238E27FC236}">
                <a16:creationId xmlns:a16="http://schemas.microsoft.com/office/drawing/2014/main" id="{57E9284A-4852-8BC6-BE43-3A0E6BFAC0C8}"/>
              </a:ext>
            </a:extLst>
          </p:cNvPr>
          <p:cNvSpPr txBox="1"/>
          <p:nvPr/>
        </p:nvSpPr>
        <p:spPr>
          <a:xfrm>
            <a:off x="435114" y="9201214"/>
            <a:ext cx="1415772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Fjellnett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14" name="Caption">
            <a:extLst>
              <a:ext uri="{FF2B5EF4-FFF2-40B4-BE49-F238E27FC236}">
                <a16:creationId xmlns:a16="http://schemas.microsoft.com/office/drawing/2014/main" id="{B5700F4F-EBB7-72F1-7E42-56FEC91B1DEF}"/>
              </a:ext>
            </a:extLst>
          </p:cNvPr>
          <p:cNvSpPr txBox="1"/>
          <p:nvPr/>
        </p:nvSpPr>
        <p:spPr>
          <a:xfrm>
            <a:off x="6636637" y="5070449"/>
            <a:ext cx="1417376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Fjellnett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16" name="Caption">
            <a:extLst>
              <a:ext uri="{FF2B5EF4-FFF2-40B4-BE49-F238E27FC236}">
                <a16:creationId xmlns:a16="http://schemas.microsoft.com/office/drawing/2014/main" id="{F98FF017-571A-1F1A-38C4-543B6D60E6C8}"/>
              </a:ext>
            </a:extLst>
          </p:cNvPr>
          <p:cNvSpPr txBox="1"/>
          <p:nvPr/>
        </p:nvSpPr>
        <p:spPr>
          <a:xfrm>
            <a:off x="6501155" y="9105201"/>
            <a:ext cx="1133644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Linja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58E78F6F-4B80-11BE-8279-FDE3396C2C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54" y="1594146"/>
            <a:ext cx="6142238" cy="3455009"/>
          </a:xfrm>
          <a:prstGeom prst="rect">
            <a:avLst/>
          </a:prstGeom>
        </p:spPr>
      </p:pic>
      <p:pic>
        <p:nvPicPr>
          <p:cNvPr id="9" name="Bilde 8">
            <a:extLst>
              <a:ext uri="{FF2B5EF4-FFF2-40B4-BE49-F238E27FC236}">
                <a16:creationId xmlns:a16="http://schemas.microsoft.com/office/drawing/2014/main" id="{25D5EC47-1203-FFB2-C502-DBD2BB2C71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9661" y="1564657"/>
            <a:ext cx="6142238" cy="3455009"/>
          </a:xfrm>
          <a:prstGeom prst="rect">
            <a:avLst/>
          </a:prstGeom>
        </p:spPr>
      </p:pic>
      <p:pic>
        <p:nvPicPr>
          <p:cNvPr id="15" name="Bilde 14">
            <a:extLst>
              <a:ext uri="{FF2B5EF4-FFF2-40B4-BE49-F238E27FC236}">
                <a16:creationId xmlns:a16="http://schemas.microsoft.com/office/drawing/2014/main" id="{04E81C5C-6DFE-1CE4-98AE-3674EBCBB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654" y="5701898"/>
            <a:ext cx="5995856" cy="3372669"/>
          </a:xfrm>
          <a:prstGeom prst="rect">
            <a:avLst/>
          </a:prstGeom>
        </p:spPr>
      </p:pic>
      <p:pic>
        <p:nvPicPr>
          <p:cNvPr id="19" name="Bilde 18">
            <a:extLst>
              <a:ext uri="{FF2B5EF4-FFF2-40B4-BE49-F238E27FC236}">
                <a16:creationId xmlns:a16="http://schemas.microsoft.com/office/drawing/2014/main" id="{EF8EB203-2E7A-672A-C9E6-C744BE4D99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60261" y="1543062"/>
            <a:ext cx="4606679" cy="3455009"/>
          </a:xfrm>
          <a:prstGeom prst="rect">
            <a:avLst/>
          </a:prstGeom>
        </p:spPr>
      </p:pic>
      <p:pic>
        <p:nvPicPr>
          <p:cNvPr id="25" name="Bilde 24">
            <a:extLst>
              <a:ext uri="{FF2B5EF4-FFF2-40B4-BE49-F238E27FC236}">
                <a16:creationId xmlns:a16="http://schemas.microsoft.com/office/drawing/2014/main" id="{41241FA3-D53C-FE76-2D07-B63495744C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93652" y="5701899"/>
            <a:ext cx="5072211" cy="3372668"/>
          </a:xfrm>
          <a:prstGeom prst="rect">
            <a:avLst/>
          </a:prstGeom>
        </p:spPr>
      </p:pic>
      <p:sp>
        <p:nvSpPr>
          <p:cNvPr id="26" name="Caption">
            <a:extLst>
              <a:ext uri="{FF2B5EF4-FFF2-40B4-BE49-F238E27FC236}">
                <a16:creationId xmlns:a16="http://schemas.microsoft.com/office/drawing/2014/main" id="{C348464C-5840-9AF0-67DE-4AD6166EBF70}"/>
              </a:ext>
            </a:extLst>
          </p:cNvPr>
          <p:cNvSpPr txBox="1"/>
          <p:nvPr/>
        </p:nvSpPr>
        <p:spPr>
          <a:xfrm>
            <a:off x="11893652" y="9118472"/>
            <a:ext cx="1353256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Mellom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28" name="Bilde 27">
            <a:extLst>
              <a:ext uri="{FF2B5EF4-FFF2-40B4-BE49-F238E27FC236}">
                <a16:creationId xmlns:a16="http://schemas.microsoft.com/office/drawing/2014/main" id="{4FC7F87D-0A56-BB66-F1B1-7D615A7165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6420" y="5701899"/>
            <a:ext cx="5055160" cy="3372668"/>
          </a:xfrm>
          <a:prstGeom prst="rect">
            <a:avLst/>
          </a:prstGeom>
        </p:spPr>
      </p:pic>
      <p:sp>
        <p:nvSpPr>
          <p:cNvPr id="29" name="Caption">
            <a:extLst>
              <a:ext uri="{FF2B5EF4-FFF2-40B4-BE49-F238E27FC236}">
                <a16:creationId xmlns:a16="http://schemas.microsoft.com/office/drawing/2014/main" id="{057AB8FD-935C-AFAA-CA05-5CFADD7D18D8}"/>
              </a:ext>
            </a:extLst>
          </p:cNvPr>
          <p:cNvSpPr txBox="1"/>
          <p:nvPr/>
        </p:nvSpPr>
        <p:spPr>
          <a:xfrm>
            <a:off x="13036575" y="5070449"/>
            <a:ext cx="1186543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Linea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69E5636A-85C2-192C-B3D0-29DEC26FC29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37565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n-US" sz="1800" b="1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PHOTOGRAPHY</a:t>
            </a:r>
            <a:r>
              <a:rPr lang="en-US" sz="1800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: </a:t>
            </a:r>
            <a:r>
              <a:rPr lang="nb-NO" dirty="0"/>
              <a:t>Full-</a:t>
            </a:r>
            <a:r>
              <a:rPr lang="nb-NO" dirty="0" err="1"/>
              <a:t>bleed</a:t>
            </a:r>
            <a:r>
              <a:rPr lang="nb-NO" dirty="0"/>
              <a:t> images → </a:t>
            </a:r>
            <a:r>
              <a:rPr lang="nb-NO" dirty="0" err="1"/>
              <a:t>square</a:t>
            </a:r>
            <a:r>
              <a:rPr lang="nb-NO" dirty="0"/>
              <a:t> corners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44475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5809F4-9766-5D57-524D-0F9FD3B1A3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>
            <a:extLst>
              <a:ext uri="{FF2B5EF4-FFF2-40B4-BE49-F238E27FC236}">
                <a16:creationId xmlns:a16="http://schemas.microsoft.com/office/drawing/2014/main" id="{40911727-D06C-1DC9-23DA-F8CCF2E9754D}"/>
              </a:ext>
            </a:extLst>
          </p:cNvPr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3" name="Caption">
            <a:extLst>
              <a:ext uri="{FF2B5EF4-FFF2-40B4-BE49-F238E27FC236}">
                <a16:creationId xmlns:a16="http://schemas.microsoft.com/office/drawing/2014/main" id="{5446C223-F019-0932-CA5C-FD80344DDBDA}"/>
              </a:ext>
            </a:extLst>
          </p:cNvPr>
          <p:cNvSpPr txBox="1"/>
          <p:nvPr/>
        </p:nvSpPr>
        <p:spPr>
          <a:xfrm>
            <a:off x="704850" y="5129263"/>
            <a:ext cx="2082621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Bømlo</a:t>
            </a:r>
            <a:r>
              <a:rPr lang="en-US" sz="1400" dirty="0">
                <a:solidFill>
                  <a:srgbClr val="1C398E"/>
                </a:solidFill>
              </a:rPr>
              <a:t> </a:t>
            </a:r>
            <a:r>
              <a:rPr lang="en-US" sz="1400" dirty="0" err="1">
                <a:solidFill>
                  <a:srgbClr val="1C398E"/>
                </a:solidFill>
              </a:rPr>
              <a:t>Kraftnett</a:t>
            </a:r>
            <a:r>
              <a:rPr lang="en-US" sz="1400" dirty="0">
                <a:solidFill>
                  <a:srgbClr val="1C398E"/>
                </a:solidFill>
              </a:rPr>
              <a:t> 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95801" name="Image 0" descr="preencoded.png">
            <a:extLst>
              <a:ext uri="{FF2B5EF4-FFF2-40B4-BE49-F238E27FC236}">
                <a16:creationId xmlns:a16="http://schemas.microsoft.com/office/drawing/2014/main" id="{E24D8C72-D58D-2E61-65A4-E9283D1C9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B40677AC-4CAC-4D59-84B8-ED74F1142A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" y="1585930"/>
            <a:ext cx="4677354" cy="3508016"/>
          </a:xfrm>
          <a:prstGeom prst="roundRect">
            <a:avLst>
              <a:gd name="adj" fmla="val 4887"/>
            </a:avLst>
          </a:prstGeom>
        </p:spPr>
      </p:pic>
      <p:sp>
        <p:nvSpPr>
          <p:cNvPr id="5" name="Caption">
            <a:extLst>
              <a:ext uri="{FF2B5EF4-FFF2-40B4-BE49-F238E27FC236}">
                <a16:creationId xmlns:a16="http://schemas.microsoft.com/office/drawing/2014/main" id="{492F2ECB-7092-A4E9-727F-E9DCA5284926}"/>
              </a:ext>
            </a:extLst>
          </p:cNvPr>
          <p:cNvSpPr txBox="1"/>
          <p:nvPr/>
        </p:nvSpPr>
        <p:spPr>
          <a:xfrm>
            <a:off x="5681973" y="5127636"/>
            <a:ext cx="1260281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Elmea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AD5CEC19-57A2-76BE-C8B8-AA6092C6D3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1973" y="1585931"/>
            <a:ext cx="5249358" cy="3498718"/>
          </a:xfrm>
          <a:prstGeom prst="roundRect">
            <a:avLst>
              <a:gd name="adj" fmla="val 4900"/>
            </a:avLst>
          </a:prstGeom>
        </p:spPr>
      </p:pic>
      <p:pic>
        <p:nvPicPr>
          <p:cNvPr id="10" name="Bilde 9">
            <a:extLst>
              <a:ext uri="{FF2B5EF4-FFF2-40B4-BE49-F238E27FC236}">
                <a16:creationId xmlns:a16="http://schemas.microsoft.com/office/drawing/2014/main" id="{981BF206-8ED1-A8E8-4380-03F9866DA2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31100" y="1585930"/>
            <a:ext cx="5257063" cy="3498718"/>
          </a:xfrm>
          <a:prstGeom prst="roundRect">
            <a:avLst>
              <a:gd name="adj" fmla="val 4900"/>
            </a:avLst>
          </a:prstGeom>
        </p:spPr>
      </p:pic>
      <p:pic>
        <p:nvPicPr>
          <p:cNvPr id="12" name="Bilde 11">
            <a:extLst>
              <a:ext uri="{FF2B5EF4-FFF2-40B4-BE49-F238E27FC236}">
                <a16:creationId xmlns:a16="http://schemas.microsoft.com/office/drawing/2014/main" id="{D4B90CE5-710E-980A-EF9E-CDEAE94B3F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850" y="5640063"/>
            <a:ext cx="4740520" cy="3555390"/>
          </a:xfrm>
          <a:prstGeom prst="roundRect">
            <a:avLst>
              <a:gd name="adj" fmla="val 4822"/>
            </a:avLst>
          </a:prstGeom>
        </p:spPr>
      </p:pic>
      <p:sp>
        <p:nvSpPr>
          <p:cNvPr id="13" name="Caption">
            <a:extLst>
              <a:ext uri="{FF2B5EF4-FFF2-40B4-BE49-F238E27FC236}">
                <a16:creationId xmlns:a16="http://schemas.microsoft.com/office/drawing/2014/main" id="{F4FE1593-B777-8843-F756-C37DDAEF8A90}"/>
              </a:ext>
            </a:extLst>
          </p:cNvPr>
          <p:cNvSpPr txBox="1"/>
          <p:nvPr/>
        </p:nvSpPr>
        <p:spPr>
          <a:xfrm>
            <a:off x="704850" y="9247722"/>
            <a:ext cx="1260281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Elmea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14" name="Caption">
            <a:extLst>
              <a:ext uri="{FF2B5EF4-FFF2-40B4-BE49-F238E27FC236}">
                <a16:creationId xmlns:a16="http://schemas.microsoft.com/office/drawing/2014/main" id="{6837685A-259A-C6C4-43FE-EBED4F411025}"/>
              </a:ext>
            </a:extLst>
          </p:cNvPr>
          <p:cNvSpPr txBox="1"/>
          <p:nvPr/>
        </p:nvSpPr>
        <p:spPr>
          <a:xfrm>
            <a:off x="11231100" y="5127636"/>
            <a:ext cx="1260281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Elmea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16" name="Caption">
            <a:extLst>
              <a:ext uri="{FF2B5EF4-FFF2-40B4-BE49-F238E27FC236}">
                <a16:creationId xmlns:a16="http://schemas.microsoft.com/office/drawing/2014/main" id="{DA54B683-A8CE-2B88-45A8-5D8292B75083}"/>
              </a:ext>
            </a:extLst>
          </p:cNvPr>
          <p:cNvSpPr txBox="1"/>
          <p:nvPr/>
        </p:nvSpPr>
        <p:spPr>
          <a:xfrm>
            <a:off x="5681973" y="9246924"/>
            <a:ext cx="1176925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Elvia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C8E2FAE5-1BC8-B748-6EE9-5A78F61873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81973" y="5640062"/>
            <a:ext cx="4740520" cy="3551096"/>
          </a:xfrm>
          <a:prstGeom prst="roundRect">
            <a:avLst>
              <a:gd name="adj" fmla="val 4828"/>
            </a:avLst>
          </a:prstGeom>
        </p:spPr>
      </p:pic>
      <p:pic>
        <p:nvPicPr>
          <p:cNvPr id="20" name="Bilde 19">
            <a:extLst>
              <a:ext uri="{FF2B5EF4-FFF2-40B4-BE49-F238E27FC236}">
                <a16:creationId xmlns:a16="http://schemas.microsoft.com/office/drawing/2014/main" id="{EA30568F-1D40-3005-2319-B646C534F1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86627" y="5643234"/>
            <a:ext cx="4740520" cy="3551096"/>
          </a:xfrm>
          <a:prstGeom prst="roundRect">
            <a:avLst>
              <a:gd name="adj" fmla="val 4828"/>
            </a:avLst>
          </a:prstGeom>
        </p:spPr>
      </p:pic>
      <p:sp>
        <p:nvSpPr>
          <p:cNvPr id="21" name="Caption">
            <a:extLst>
              <a:ext uri="{FF2B5EF4-FFF2-40B4-BE49-F238E27FC236}">
                <a16:creationId xmlns:a16="http://schemas.microsoft.com/office/drawing/2014/main" id="{656C4D6D-CA90-E930-A0F4-A264F83CB60F}"/>
              </a:ext>
            </a:extLst>
          </p:cNvPr>
          <p:cNvSpPr txBox="1"/>
          <p:nvPr/>
        </p:nvSpPr>
        <p:spPr>
          <a:xfrm>
            <a:off x="10586627" y="9250096"/>
            <a:ext cx="1176925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Elvia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EC08640C-86D3-75DE-1DDC-23BC389B225C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37565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n-US" sz="1800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PHOTOGRAPHY: </a:t>
            </a:r>
            <a:r>
              <a:rPr lang="nb-NO" dirty="0"/>
              <a:t>Images in layout → </a:t>
            </a:r>
            <a:r>
              <a:rPr lang="nb-NO" dirty="0" err="1"/>
              <a:t>rounded</a:t>
            </a:r>
            <a:r>
              <a:rPr lang="nb-NO" dirty="0"/>
              <a:t> corners</a:t>
            </a:r>
            <a:endParaRPr lang="en-US" sz="18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018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3195B2-06D4-5399-B0DE-35A66FA53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>
            <a:extLst>
              <a:ext uri="{FF2B5EF4-FFF2-40B4-BE49-F238E27FC236}">
                <a16:creationId xmlns:a16="http://schemas.microsoft.com/office/drawing/2014/main" id="{5BF9261D-E05E-7195-F76C-E19319AA7769}"/>
              </a:ext>
            </a:extLst>
          </p:cNvPr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3" name="Caption">
            <a:extLst>
              <a:ext uri="{FF2B5EF4-FFF2-40B4-BE49-F238E27FC236}">
                <a16:creationId xmlns:a16="http://schemas.microsoft.com/office/drawing/2014/main" id="{8453EB78-6B24-EC6C-9885-7DF06A4BF95D}"/>
              </a:ext>
            </a:extLst>
          </p:cNvPr>
          <p:cNvSpPr txBox="1"/>
          <p:nvPr/>
        </p:nvSpPr>
        <p:spPr>
          <a:xfrm>
            <a:off x="395677" y="5049154"/>
            <a:ext cx="1415772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Fjellnett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95801" name="Image 0" descr="preencoded.png">
            <a:extLst>
              <a:ext uri="{FF2B5EF4-FFF2-40B4-BE49-F238E27FC236}">
                <a16:creationId xmlns:a16="http://schemas.microsoft.com/office/drawing/2014/main" id="{E13F0857-AB09-AAE0-1688-06F8D6471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  <p:sp>
        <p:nvSpPr>
          <p:cNvPr id="13" name="Caption">
            <a:extLst>
              <a:ext uri="{FF2B5EF4-FFF2-40B4-BE49-F238E27FC236}">
                <a16:creationId xmlns:a16="http://schemas.microsoft.com/office/drawing/2014/main" id="{2B51A45D-6333-80E8-59CF-E963FA6C7B54}"/>
              </a:ext>
            </a:extLst>
          </p:cNvPr>
          <p:cNvSpPr txBox="1"/>
          <p:nvPr/>
        </p:nvSpPr>
        <p:spPr>
          <a:xfrm>
            <a:off x="395677" y="9074567"/>
            <a:ext cx="1415772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Fjellnett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14" name="Caption">
            <a:extLst>
              <a:ext uri="{FF2B5EF4-FFF2-40B4-BE49-F238E27FC236}">
                <a16:creationId xmlns:a16="http://schemas.microsoft.com/office/drawing/2014/main" id="{D6E0F52D-87B7-A7C8-785F-A859679A2B15}"/>
              </a:ext>
            </a:extLst>
          </p:cNvPr>
          <p:cNvSpPr txBox="1"/>
          <p:nvPr/>
        </p:nvSpPr>
        <p:spPr>
          <a:xfrm>
            <a:off x="6655562" y="4990160"/>
            <a:ext cx="1417376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Fjellnett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16" name="Caption">
            <a:extLst>
              <a:ext uri="{FF2B5EF4-FFF2-40B4-BE49-F238E27FC236}">
                <a16:creationId xmlns:a16="http://schemas.microsoft.com/office/drawing/2014/main" id="{1396AFC9-D0D6-64BE-0347-86C1DBDD9BE5}"/>
              </a:ext>
            </a:extLst>
          </p:cNvPr>
          <p:cNvSpPr txBox="1"/>
          <p:nvPr/>
        </p:nvSpPr>
        <p:spPr>
          <a:xfrm>
            <a:off x="13026162" y="5017719"/>
            <a:ext cx="1186543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Linea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EC5FAB26-C957-06B8-3A0C-AA91FC302E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54" y="1594146"/>
            <a:ext cx="6142238" cy="3455009"/>
          </a:xfrm>
          <a:prstGeom prst="roundRect">
            <a:avLst>
              <a:gd name="adj" fmla="val 4962"/>
            </a:avLst>
          </a:prstGeom>
        </p:spPr>
      </p:pic>
      <p:pic>
        <p:nvPicPr>
          <p:cNvPr id="9" name="Bilde 8">
            <a:extLst>
              <a:ext uri="{FF2B5EF4-FFF2-40B4-BE49-F238E27FC236}">
                <a16:creationId xmlns:a16="http://schemas.microsoft.com/office/drawing/2014/main" id="{611A4382-7EFF-488B-D08D-508E42258A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9661" y="1564657"/>
            <a:ext cx="6142238" cy="3455009"/>
          </a:xfrm>
          <a:prstGeom prst="roundRect">
            <a:avLst>
              <a:gd name="adj" fmla="val 4962"/>
            </a:avLst>
          </a:prstGeom>
        </p:spPr>
      </p:pic>
      <p:pic>
        <p:nvPicPr>
          <p:cNvPr id="15" name="Bilde 14">
            <a:extLst>
              <a:ext uri="{FF2B5EF4-FFF2-40B4-BE49-F238E27FC236}">
                <a16:creationId xmlns:a16="http://schemas.microsoft.com/office/drawing/2014/main" id="{306E228A-C379-DEFE-D40D-3B6E7D5E9F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654" y="5701898"/>
            <a:ext cx="5995856" cy="3372669"/>
          </a:xfrm>
          <a:prstGeom prst="roundRect">
            <a:avLst>
              <a:gd name="adj" fmla="val 5084"/>
            </a:avLst>
          </a:prstGeom>
        </p:spPr>
      </p:pic>
      <p:pic>
        <p:nvPicPr>
          <p:cNvPr id="19" name="Bilde 18">
            <a:extLst>
              <a:ext uri="{FF2B5EF4-FFF2-40B4-BE49-F238E27FC236}">
                <a16:creationId xmlns:a16="http://schemas.microsoft.com/office/drawing/2014/main" id="{580D0A92-50E1-E894-E1A3-4DC8AF5E88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60261" y="1543062"/>
            <a:ext cx="4606679" cy="3455009"/>
          </a:xfrm>
          <a:prstGeom prst="roundRect">
            <a:avLst>
              <a:gd name="adj" fmla="val 4962"/>
            </a:avLst>
          </a:prstGeom>
        </p:spPr>
      </p:pic>
      <p:pic>
        <p:nvPicPr>
          <p:cNvPr id="25" name="Bilde 24">
            <a:extLst>
              <a:ext uri="{FF2B5EF4-FFF2-40B4-BE49-F238E27FC236}">
                <a16:creationId xmlns:a16="http://schemas.microsoft.com/office/drawing/2014/main" id="{43AC23B5-80E1-D53B-845C-207AAF4E4A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93652" y="5701899"/>
            <a:ext cx="5072211" cy="3372668"/>
          </a:xfrm>
          <a:prstGeom prst="roundRect">
            <a:avLst>
              <a:gd name="adj" fmla="val 5084"/>
            </a:avLst>
          </a:prstGeom>
        </p:spPr>
      </p:pic>
      <p:sp>
        <p:nvSpPr>
          <p:cNvPr id="26" name="Caption">
            <a:extLst>
              <a:ext uri="{FF2B5EF4-FFF2-40B4-BE49-F238E27FC236}">
                <a16:creationId xmlns:a16="http://schemas.microsoft.com/office/drawing/2014/main" id="{7EF2194C-5FA5-7F6A-5B1A-9E9E8B9B5752}"/>
              </a:ext>
            </a:extLst>
          </p:cNvPr>
          <p:cNvSpPr txBox="1"/>
          <p:nvPr/>
        </p:nvSpPr>
        <p:spPr>
          <a:xfrm>
            <a:off x="11893652" y="9079165"/>
            <a:ext cx="1353256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Mellom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pic>
        <p:nvPicPr>
          <p:cNvPr id="28" name="Bilde 27">
            <a:extLst>
              <a:ext uri="{FF2B5EF4-FFF2-40B4-BE49-F238E27FC236}">
                <a16:creationId xmlns:a16="http://schemas.microsoft.com/office/drawing/2014/main" id="{74147089-8BE3-28D3-6B1C-466A777A5B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6420" y="5701899"/>
            <a:ext cx="5055160" cy="3372668"/>
          </a:xfrm>
          <a:prstGeom prst="roundRect">
            <a:avLst>
              <a:gd name="adj" fmla="val 5084"/>
            </a:avLst>
          </a:prstGeom>
        </p:spPr>
      </p:pic>
      <p:sp>
        <p:nvSpPr>
          <p:cNvPr id="29" name="Caption">
            <a:extLst>
              <a:ext uri="{FF2B5EF4-FFF2-40B4-BE49-F238E27FC236}">
                <a16:creationId xmlns:a16="http://schemas.microsoft.com/office/drawing/2014/main" id="{498B7D10-1A7E-FFF1-55B6-A79CF08A95D0}"/>
              </a:ext>
            </a:extLst>
          </p:cNvPr>
          <p:cNvSpPr txBox="1"/>
          <p:nvPr/>
        </p:nvSpPr>
        <p:spPr>
          <a:xfrm>
            <a:off x="6616420" y="9086446"/>
            <a:ext cx="1133644" cy="347980"/>
          </a:xfrm>
          <a:prstGeom prst="rect">
            <a:avLst/>
          </a:prstGeom>
          <a:noFill/>
        </p:spPr>
        <p:txBody>
          <a:bodyPr vertOverflow="overflow" vert="horz" wrap="none" rtlCol="0" anchor="ctr" anchorCtr="0">
            <a:spAutoFit/>
          </a:bodyPr>
          <a:lstStyle>
            <a:lvl1pPr>
              <a:lnSpc>
                <a:spcPct val="130000"/>
              </a:lnSpc>
              <a:spcBef>
                <a:spcPts val="0"/>
              </a:spcBef>
            </a:lvl1pPr>
          </a:lstStyle>
          <a:p>
            <a:r>
              <a:rPr lang="en-US" sz="1400" dirty="0">
                <a:solidFill>
                  <a:srgbClr val="1C398E"/>
                </a:solidFill>
              </a:rPr>
              <a:t>Photo: </a:t>
            </a:r>
            <a:r>
              <a:rPr lang="en-US" sz="1400" dirty="0" err="1">
                <a:solidFill>
                  <a:srgbClr val="1C398E"/>
                </a:solidFill>
              </a:rPr>
              <a:t>Linja</a:t>
            </a:r>
            <a:endParaRPr lang="en-US" sz="1400" dirty="0">
              <a:solidFill>
                <a:srgbClr val="1C398E"/>
              </a:solidFill>
              <a:latin typeface="IBM Plex Sans"/>
            </a:endParaRPr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D20888D5-97F9-FD93-E21F-D1C8015AB8B3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37565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r>
              <a:rPr lang="en-US" sz="1800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PHOTOGRAPHY: </a:t>
            </a:r>
            <a:r>
              <a:rPr lang="nb-NO" dirty="0"/>
              <a:t>Images in layout → </a:t>
            </a:r>
            <a:r>
              <a:rPr lang="nb-NO" dirty="0" err="1"/>
              <a:t>rounded</a:t>
            </a:r>
            <a:r>
              <a:rPr lang="nb-NO" dirty="0"/>
              <a:t> corners</a:t>
            </a:r>
            <a:endParaRPr lang="en-US" sz="18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039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01" name="Gradient Background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8300" kern="0" spc="-31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8300" kern="0" spc="-20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Your headline goes here, </a:t>
            </a:r>
            <a:r>
              <a:rPr lang="en-US" sz="8300" i="1" kern="0" spc="-20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with one accent.</a:t>
            </a:r>
            <a:endParaRPr lang="en-US" sz="83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2998" y="6514143"/>
            <a:ext cx="12714731" cy="10438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2800" kern="0" spc="-3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2800" kern="0" spc="-2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supporting sentence that frames the deck: what it covers and why it matters.</a:t>
            </a:r>
            <a:endParaRPr lang="en-US" sz="2800" dirty="0"/>
          </a:p>
        </p:txBody>
      </p:sp>
      <p:pic>
        <p:nvPicPr>
          <p:cNvPr id="90102" name="Image 0" descr="preencoded.png"/>
          <p:cNvPicPr>
            <a:picLocks noChangeAspect="1"/>
          </p:cNvPicPr>
          <p:nvPr/>
        </p:nvPicPr>
        <p:blipFill>
          <a:blip r:embed="rId3">
            <a:alphaModFix amt="99000"/>
          </a:blip>
          <a:stretch>
            <a:fillRect/>
          </a:stretch>
        </p:blipFill>
        <p:spPr>
          <a:xfrm>
            <a:off x="1143000" y="2778498"/>
            <a:ext cx="2505596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09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1142999" y="4022553"/>
            <a:ext cx="12311743" cy="214119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8300" kern="0" spc="-315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8300" kern="0" spc="-208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Dark-cover headline with an </a:t>
            </a:r>
            <a:r>
              <a:rPr lang="en-US" sz="8300" i="1" kern="0" spc="-208" dirty="0">
                <a:solidFill>
                  <a:srgbClr val="DCFCE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accent phrase.</a:t>
            </a:r>
            <a:endParaRPr lang="en-US" sz="83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2999" y="6510962"/>
            <a:ext cx="12311743" cy="10438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3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000" kern="0" spc="-6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Supporting sentence for the alternate cover that sets up the talk.</a:t>
            </a:r>
            <a:endParaRPr lang="en-US" sz="3000" dirty="0"/>
          </a:p>
        </p:txBody>
      </p:sp>
      <p:pic>
        <p:nvPicPr>
          <p:cNvPr id="902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2777539"/>
            <a:ext cx="2505596" cy="5905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3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90302" name="Shape 3"/>
          <p:cNvCxnSpPr/>
          <p:nvPr/>
        </p:nvCxnSpPr>
        <p:spPr>
          <a:xfrm>
            <a:off x="1143000" y="3658841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303" name="Shape 6"/>
          <p:cNvCxnSpPr/>
          <p:nvPr/>
        </p:nvCxnSpPr>
        <p:spPr>
          <a:xfrm>
            <a:off x="8715375" y="3658841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304" name="Shape 9"/>
          <p:cNvCxnSpPr/>
          <p:nvPr/>
        </p:nvCxnSpPr>
        <p:spPr>
          <a:xfrm>
            <a:off x="1143000" y="4826524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305" name="Shape 12"/>
          <p:cNvCxnSpPr/>
          <p:nvPr/>
        </p:nvCxnSpPr>
        <p:spPr>
          <a:xfrm>
            <a:off x="8715375" y="4826524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306" name="Shape 15"/>
          <p:cNvCxnSpPr/>
          <p:nvPr/>
        </p:nvCxnSpPr>
        <p:spPr>
          <a:xfrm>
            <a:off x="1143000" y="5997994"/>
            <a:ext cx="671512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title goes here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First agenda item</a:t>
            </a:r>
            <a:endParaRPr lang="en-US" sz="27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Second agenda item</a:t>
            </a:r>
            <a:endParaRPr lang="en-US" sz="27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225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225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Third agenda item</a:t>
            </a:r>
            <a:endParaRPr lang="en-US" sz="27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Fourth agenda item</a:t>
            </a:r>
            <a:endParaRPr lang="en-US" sz="27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225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04</a:t>
            </a:r>
            <a:endParaRPr lang="en-US" sz="225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700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Fifth agenda item</a:t>
            </a:r>
            <a:endParaRPr lang="en-US" sz="27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05</a:t>
            </a:r>
            <a:endParaRPr lang="en-US" sz="2250" dirty="0"/>
          </a:p>
        </p:txBody>
      </p:sp>
      <p:pic>
        <p:nvPicPr>
          <p:cNvPr id="90307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01" name="Shape 0"/>
          <p:cNvSpPr/>
          <p:nvPr/>
        </p:nvSpPr>
        <p:spPr>
          <a:xfrm>
            <a:off x="1143000" y="876648"/>
            <a:ext cx="16002000" cy="8534400"/>
          </a:xfrm>
          <a:prstGeom prst="roundRect">
            <a:avLst>
              <a:gd name="adj" fmla="val 2009"/>
            </a:avLst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4288">
            <a:solidFill>
              <a:srgbClr val="1C398E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9002" name="Deco 9002"/>
          <p:cNvCxnSpPr>
            <a:cxnSpLocks noGrp="1" noMove="1"/>
          </p:cNvCxnSpPr>
          <p:nvPr/>
        </p:nvCxnSpPr>
        <p:spPr>
          <a:xfrm>
            <a:off x="1919288" y="172437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PRESENTATION TITLE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00"/>
            <a:ext cx="9090834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8000" kern="0" spc="-97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85000"/>
              </a:lnSpc>
              <a:buNone/>
            </a:pPr>
            <a:r>
              <a:rPr lang="en-US" sz="18000" kern="0" spc="-5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180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919288" y="5821090"/>
            <a:ext cx="9090834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5600" kern="0" spc="-21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5600" kern="0" spc="-1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 goes here</a:t>
            </a:r>
            <a:endParaRPr lang="en-US" sz="5600" dirty="0"/>
          </a:p>
        </p:txBody>
      </p:sp>
      <p:pic>
        <p:nvPicPr>
          <p:cNvPr id="9040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1822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1" name="Deco 9001"/>
          <p:cNvSpPr/>
          <p:nvPr/>
        </p:nvSpPr>
        <p:spPr>
          <a:xfrm>
            <a:off x="1143000" y="876655"/>
            <a:ext cx="16002000" cy="8534400"/>
          </a:xfrm>
          <a:prstGeom prst="roundRect">
            <a:avLst>
              <a:gd name="adj" fmla="val 2009"/>
            </a:avLst>
          </a:prstGeom>
          <a:solidFill>
            <a:srgbClr val="F3E8FF"/>
          </a:solidFill>
          <a:ln w="14288">
            <a:solidFill>
              <a:srgbClr val="8200DB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9002" name="Deco 9002"/>
          <p:cNvCxnSpPr>
            <a:cxnSpLocks noGrp="1" noMove="1"/>
          </p:cNvCxnSpPr>
          <p:nvPr/>
        </p:nvCxnSpPr>
        <p:spPr>
          <a:xfrm>
            <a:off x="1919288" y="172438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PRESENTATION TITLE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07"/>
            <a:ext cx="9389414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8000" kern="0" spc="-97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85000"/>
              </a:lnSpc>
              <a:buNone/>
            </a:pPr>
            <a:r>
              <a:rPr lang="en-US" sz="18000" kern="0" spc="-540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180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919288" y="5821097"/>
            <a:ext cx="9389414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5600" kern="0" spc="-21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5600" kern="0" spc="-1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 goes here</a:t>
            </a:r>
            <a:endParaRPr lang="en-US" sz="5600" dirty="0"/>
          </a:p>
        </p:txBody>
      </p:sp>
      <p:pic>
        <p:nvPicPr>
          <p:cNvPr id="905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829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1" name="Deco 9001"/>
          <p:cNvSpPr/>
          <p:nvPr/>
        </p:nvSpPr>
        <p:spPr>
          <a:xfrm>
            <a:off x="1143000" y="876655"/>
            <a:ext cx="16002000" cy="8534400"/>
          </a:xfrm>
          <a:prstGeom prst="roundRect">
            <a:avLst>
              <a:gd name="adj" fmla="val 2009"/>
            </a:avLst>
          </a:prstGeom>
          <a:solidFill>
            <a:srgbClr val="DBEAFE"/>
          </a:solidFill>
          <a:ln w="14288">
            <a:solidFill>
              <a:srgbClr val="1447E6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9002" name="Deco 9002"/>
          <p:cNvCxnSpPr>
            <a:cxnSpLocks noGrp="1" noMove="1"/>
          </p:cNvCxnSpPr>
          <p:nvPr/>
        </p:nvCxnSpPr>
        <p:spPr>
          <a:xfrm>
            <a:off x="1919288" y="1724381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PRESENTATION TITLE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08"/>
            <a:ext cx="9072173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8000" kern="0" spc="-975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85000"/>
              </a:lnSpc>
              <a:buNone/>
            </a:pPr>
            <a:r>
              <a:rPr lang="en-US" sz="18000" kern="0" spc="-540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180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919288" y="5821098"/>
            <a:ext cx="9072173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5600" kern="0" spc="-21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5600" kern="0" spc="-1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 goes here</a:t>
            </a:r>
            <a:endParaRPr lang="en-US" sz="5600" dirty="0"/>
          </a:p>
        </p:txBody>
      </p:sp>
      <p:pic>
        <p:nvPicPr>
          <p:cNvPr id="906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1269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1" name="Deco 9001"/>
          <p:cNvSpPr/>
          <p:nvPr/>
        </p:nvSpPr>
        <p:spPr>
          <a:xfrm>
            <a:off x="1143000" y="876661"/>
            <a:ext cx="16002000" cy="8534400"/>
          </a:xfrm>
          <a:prstGeom prst="roundRect">
            <a:avLst>
              <a:gd name="adj" fmla="val 2009"/>
            </a:avLst>
          </a:prstGeom>
          <a:solidFill>
            <a:srgbClr val="DCFCE7"/>
          </a:solidFill>
          <a:ln w="14288">
            <a:solidFill>
              <a:srgbClr val="008236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9002" name="Deco 9002"/>
          <p:cNvCxnSpPr>
            <a:cxnSpLocks noGrp="1" noMove="1"/>
          </p:cNvCxnSpPr>
          <p:nvPr/>
        </p:nvCxnSpPr>
        <p:spPr>
          <a:xfrm>
            <a:off x="1919288" y="1724386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PRESENTATION TITLE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13"/>
            <a:ext cx="9258785" cy="196974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8000" kern="0" spc="-975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85000"/>
              </a:lnSpc>
              <a:buNone/>
            </a:pPr>
            <a:r>
              <a:rPr lang="en-US" sz="18000" kern="0" spc="-540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180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919287" y="5821103"/>
            <a:ext cx="9258785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5600" kern="0" spc="-21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5600" kern="0" spc="-1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 goes here</a:t>
            </a:r>
            <a:endParaRPr lang="en-US" sz="5600" dirty="0"/>
          </a:p>
        </p:txBody>
      </p:sp>
      <p:pic>
        <p:nvPicPr>
          <p:cNvPr id="907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539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1" name="Deco 9001"/>
          <p:cNvSpPr/>
          <p:nvPr/>
        </p:nvSpPr>
        <p:spPr>
          <a:xfrm>
            <a:off x="1143000" y="876661"/>
            <a:ext cx="16002000" cy="8534400"/>
          </a:xfrm>
          <a:prstGeom prst="roundRect">
            <a:avLst>
              <a:gd name="adj" fmla="val 2009"/>
            </a:avLst>
          </a:prstGeom>
          <a:solidFill>
            <a:srgbClr val="1C398E"/>
          </a:solidFill>
          <a:ln w="14288">
            <a:solidFill>
              <a:srgbClr val="1C398E"/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9002" name="Deco 9002"/>
          <p:cNvCxnSpPr>
            <a:cxnSpLocks noGrp="1" noMove="1"/>
          </p:cNvCxnSpPr>
          <p:nvPr/>
        </p:nvCxnSpPr>
        <p:spPr>
          <a:xfrm>
            <a:off x="1919288" y="1724386"/>
            <a:ext cx="438150" cy="0"/>
          </a:xfrm>
          <a:prstGeom prst="line">
            <a:avLst/>
          </a:prstGeom>
          <a:ln w="19050" cap="flat" cmpd="sng" algn="ctr">
            <a:solidFill>
              <a:srgbClr val="FFFFFF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PRESENTATION TITLE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919288" y="3641807"/>
            <a:ext cx="9296108" cy="196974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8000" kern="0" spc="-975" dirty="0">
                <a:solidFill>
                  <a:srgbClr val="DBEAF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85000"/>
              </a:lnSpc>
              <a:buNone/>
            </a:pPr>
            <a:r>
              <a:rPr lang="en-US" sz="18000" kern="0" spc="-540" dirty="0">
                <a:solidFill>
                  <a:srgbClr val="DBEAF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04</a:t>
            </a:r>
            <a:endParaRPr lang="en-US" sz="180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919287" y="5821097"/>
            <a:ext cx="9296109" cy="7390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5600" kern="0" spc="-21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5600" kern="0" spc="-14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 goes here</a:t>
            </a:r>
            <a:endParaRPr lang="en-US" sz="5600" dirty="0"/>
          </a:p>
        </p:txBody>
      </p:sp>
      <p:pic>
        <p:nvPicPr>
          <p:cNvPr id="907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0588" y="8291860"/>
            <a:ext cx="1778124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539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FFFFFF"/>
            </a:solidFill>
            <a:prstDash val="solid"/>
            <a:round/>
          </a:ln>
        </p:spPr>
      </p:cxnSp>
      <p:cxnSp>
        <p:nvCxnSpPr>
          <p:cNvPr id="9002" name="Deco 9002"/>
          <p:cNvCxnSpPr/>
          <p:nvPr/>
        </p:nvCxnSpPr>
        <p:spPr>
          <a:xfrm>
            <a:off x="9572625" y="3656167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cxnSp>
        <p:nvCxnSpPr>
          <p:cNvPr id="9003" name="Deco 9003"/>
          <p:cNvCxnSpPr/>
          <p:nvPr/>
        </p:nvCxnSpPr>
        <p:spPr>
          <a:xfrm>
            <a:off x="9572625" y="4522942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cxnSp>
        <p:nvCxnSpPr>
          <p:cNvPr id="9004" name="Deco 9004"/>
          <p:cNvCxnSpPr/>
          <p:nvPr/>
        </p:nvCxnSpPr>
        <p:spPr>
          <a:xfrm>
            <a:off x="9572625" y="5389717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cxnSp>
        <p:nvCxnSpPr>
          <p:cNvPr id="9005" name="Deco 9005"/>
          <p:cNvCxnSpPr/>
          <p:nvPr/>
        </p:nvCxnSpPr>
        <p:spPr>
          <a:xfrm>
            <a:off x="9572625" y="6256492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cxnSp>
        <p:nvCxnSpPr>
          <p:cNvPr id="9006" name="Deco 9006"/>
          <p:cNvCxnSpPr/>
          <p:nvPr/>
        </p:nvCxnSpPr>
        <p:spPr>
          <a:xfrm>
            <a:off x="9572625" y="7123267"/>
            <a:ext cx="7572375" cy="0"/>
          </a:xfrm>
          <a:prstGeom prst="line">
            <a:avLst/>
          </a:prstGeom>
          <a:ln w="9525" cap="flat" cmpd="sng" algn="ctr">
            <a:solidFill>
              <a:srgbClr val="FFFFFF">
                <a:alpha val="75000"/>
              </a:srgbClr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PRESENTATION TITLE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PRESENTATION TITLE</a:t>
            </a:r>
            <a:endParaRPr lang="en-US" sz="18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8000" kern="0" spc="-975" dirty="0">
                <a:solidFill>
                  <a:srgbClr val="DBEAF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85000"/>
              </a:lnSpc>
              <a:buNone/>
            </a:pPr>
            <a:r>
              <a:rPr lang="en-US" sz="18000" kern="0" spc="-540" dirty="0">
                <a:solidFill>
                  <a:srgbClr val="DBEAF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180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Sub-topic in this section</a:t>
            </a:r>
            <a:endParaRPr lang="en-US" sz="24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195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Sub-topic in this section</a:t>
            </a:r>
            <a:endParaRPr lang="en-US" sz="24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195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Sub-topic in this section</a:t>
            </a:r>
            <a:endParaRPr lang="en-US" sz="24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195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5100" kern="0" spc="-19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5100" kern="0" spc="-128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 goes here</a:t>
            </a:r>
            <a:endParaRPr lang="en-US" sz="51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Sub-topic in this section</a:t>
            </a:r>
            <a:endParaRPr lang="en-US" sz="24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04</a:t>
            </a:r>
            <a:endParaRPr lang="en-US" sz="1950" dirty="0"/>
          </a:p>
        </p:txBody>
      </p:sp>
      <p:pic>
        <p:nvPicPr>
          <p:cNvPr id="908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090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9002" name="Deco 9002"/>
          <p:cNvCxnSpPr/>
          <p:nvPr/>
        </p:nvCxnSpPr>
        <p:spPr>
          <a:xfrm>
            <a:off x="9572625" y="3656167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3" name="Deco 9003"/>
          <p:cNvCxnSpPr/>
          <p:nvPr/>
        </p:nvCxnSpPr>
        <p:spPr>
          <a:xfrm>
            <a:off x="9572625" y="4522942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4" name="Deco 9004"/>
          <p:cNvCxnSpPr/>
          <p:nvPr/>
        </p:nvCxnSpPr>
        <p:spPr>
          <a:xfrm>
            <a:off x="9572625" y="5389717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5" name="Deco 9005"/>
          <p:cNvCxnSpPr/>
          <p:nvPr/>
        </p:nvCxnSpPr>
        <p:spPr>
          <a:xfrm>
            <a:off x="9572625" y="6256492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6" name="Deco 9006"/>
          <p:cNvCxnSpPr/>
          <p:nvPr/>
        </p:nvCxnSpPr>
        <p:spPr>
          <a:xfrm>
            <a:off x="9572625" y="7123267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PRESENTATION TITLE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PRESENTATION TITLE</a:t>
            </a:r>
            <a:endParaRPr lang="en-US" sz="18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8000" kern="0" spc="-97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85000"/>
              </a:lnSpc>
              <a:buNone/>
            </a:pPr>
            <a:r>
              <a:rPr lang="en-US" sz="18000" kern="0" spc="-54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180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Sub-topic in this section</a:t>
            </a:r>
            <a:endParaRPr lang="en-US" sz="24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195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Sub-topic in this section</a:t>
            </a:r>
            <a:endParaRPr lang="en-US" sz="24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195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Sub-topic in this section</a:t>
            </a:r>
            <a:endParaRPr lang="en-US" sz="24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195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5100" kern="0" spc="-19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5100" kern="0" spc="-12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 goes here</a:t>
            </a:r>
            <a:endParaRPr lang="en-US" sz="51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Sub-topic in this section</a:t>
            </a:r>
            <a:endParaRPr lang="en-US" sz="24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04</a:t>
            </a:r>
            <a:endParaRPr lang="en-US" sz="1950" dirty="0"/>
          </a:p>
        </p:txBody>
      </p:sp>
      <p:pic>
        <p:nvPicPr>
          <p:cNvPr id="908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0908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6700" kern="0" spc="-25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90000"/>
              </a:lnSpc>
              <a:buNone/>
            </a:pPr>
            <a:r>
              <a:rPr lang="en-US" sz="6700" kern="0" spc="-168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big, memorable statement or pull-quote: one strong line with an </a:t>
            </a:r>
            <a:r>
              <a:rPr lang="en-US" sz="6700" i="1" kern="0" spc="-168" dirty="0">
                <a:solidFill>
                  <a:srgbClr val="DCFCE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accent phrase.</a:t>
            </a:r>
            <a:endParaRPr lang="en-US" sz="67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Attribution: name · role, organisation (optional)</a:t>
            </a:r>
            <a:endParaRPr lang="en-US" sz="1800" dirty="0"/>
          </a:p>
        </p:txBody>
      </p:sp>
      <p:pic>
        <p:nvPicPr>
          <p:cNvPr id="909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6700" kern="0" spc="-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90000"/>
              </a:lnSpc>
              <a:buNone/>
            </a:pPr>
            <a:r>
              <a:rPr lang="en-US" sz="6700" kern="0" spc="-16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big, memorable statement or pull-quote: one strong line with an </a:t>
            </a:r>
            <a:r>
              <a:rPr lang="en-US" sz="6700" i="1" kern="0" spc="-16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accent phrase.</a:t>
            </a:r>
            <a:endParaRPr lang="en-US" sz="67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Attribution: name · role, organisation (optional)</a:t>
            </a:r>
            <a:endParaRPr lang="en-US" sz="1800" dirty="0"/>
          </a:p>
        </p:txBody>
      </p:sp>
      <p:pic>
        <p:nvPicPr>
          <p:cNvPr id="909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75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itle Line 1"/>
          <p:cNvSpPr>
            <a:spLocks noGrp="1"/>
          </p:cNvSpPr>
          <p:nvPr>
            <p:ph type="body" idx="11"/>
          </p:nvPr>
        </p:nvSpPr>
        <p:spPr>
          <a:xfrm>
            <a:off x="1143000" y="2694414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0300" kern="0" spc="-49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algn="l">
              <a:lnSpc>
                <a:spcPct val="85000"/>
              </a:lnSpc>
              <a:buNone/>
            </a:pPr>
            <a:r>
              <a:rPr lang="en-US" sz="10300" kern="0" spc="-30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Key</a:t>
            </a:r>
          </a:p>
        </p:txBody>
      </p:sp>
      <p:sp>
        <p:nvSpPr>
          <p:cNvPr id="2" name="Title Accent"/>
          <p:cNvSpPr>
            <a:spLocks noGrp="1"/>
          </p:cNvSpPr>
          <p:nvPr>
            <p:ph type="body" idx="13"/>
          </p:nvPr>
        </p:nvSpPr>
        <p:spPr>
          <a:xfrm>
            <a:off x="1143000" y="4144785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0300" i="1" kern="0" spc="-499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algn="l">
              <a:lnSpc>
                <a:spcPct val="85000"/>
              </a:lnSpc>
              <a:buNone/>
            </a:pPr>
            <a:r>
              <a:rPr lang="en-US" sz="10300" i="1" kern="0" spc="-309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term</a:t>
            </a:r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3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Define the term in a sentence or two: what it means and why it matters here.</a:t>
            </a:r>
            <a:endParaRPr lang="en-US" sz="3000" dirty="0"/>
          </a:p>
        </p:txBody>
      </p:sp>
      <p:pic>
        <p:nvPicPr>
          <p:cNvPr id="910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151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itle Line 1"/>
          <p:cNvSpPr>
            <a:spLocks noGrp="1"/>
          </p:cNvSpPr>
          <p:nvPr>
            <p:ph type="body" idx="11"/>
          </p:nvPr>
        </p:nvSpPr>
        <p:spPr>
          <a:xfrm>
            <a:off x="1143000" y="2694414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0300" kern="0" spc="-49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algn="l">
              <a:lnSpc>
                <a:spcPct val="85000"/>
              </a:lnSpc>
              <a:buNone/>
            </a:pPr>
            <a:r>
              <a:rPr lang="en-US" sz="10300" kern="0" spc="-30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Key</a:t>
            </a:r>
          </a:p>
        </p:txBody>
      </p:sp>
      <p:sp>
        <p:nvSpPr>
          <p:cNvPr id="2" name="Title Accent"/>
          <p:cNvSpPr>
            <a:spLocks noGrp="1"/>
          </p:cNvSpPr>
          <p:nvPr>
            <p:ph type="body" idx="13"/>
          </p:nvPr>
        </p:nvSpPr>
        <p:spPr>
          <a:xfrm>
            <a:off x="1143000" y="4144785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0300" i="1" kern="0" spc="-499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algn="l">
              <a:lnSpc>
                <a:spcPct val="85000"/>
              </a:lnSpc>
              <a:buNone/>
            </a:pPr>
            <a:r>
              <a:rPr lang="en-US" sz="10300" i="1" kern="0" spc="-309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term</a:t>
            </a:r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3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Define the term in a sentence or two: what it means and why it matters here.</a:t>
            </a:r>
            <a:endParaRPr lang="en-US" sz="3000" dirty="0"/>
          </a:p>
        </p:txBody>
      </p:sp>
      <p:pic>
        <p:nvPicPr>
          <p:cNvPr id="911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698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6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itle Line 1"/>
          <p:cNvSpPr>
            <a:spLocks noGrp="1"/>
          </p:cNvSpPr>
          <p:nvPr>
            <p:ph type="body" idx="11"/>
          </p:nvPr>
        </p:nvSpPr>
        <p:spPr>
          <a:xfrm>
            <a:off x="1143000" y="2694414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0300" kern="0" spc="-49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algn="l">
              <a:lnSpc>
                <a:spcPct val="85000"/>
              </a:lnSpc>
              <a:buNone/>
            </a:pPr>
            <a:r>
              <a:rPr lang="en-US" sz="10300" kern="0" spc="-30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Key</a:t>
            </a:r>
          </a:p>
        </p:txBody>
      </p:sp>
      <p:sp>
        <p:nvSpPr>
          <p:cNvPr id="2" name="Title Accent"/>
          <p:cNvSpPr>
            <a:spLocks noGrp="1"/>
          </p:cNvSpPr>
          <p:nvPr>
            <p:ph type="body" idx="13"/>
          </p:nvPr>
        </p:nvSpPr>
        <p:spPr>
          <a:xfrm>
            <a:off x="1143000" y="4144785"/>
            <a:ext cx="16477488" cy="15544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0300" i="1" kern="0" spc="-499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algn="l">
              <a:lnSpc>
                <a:spcPct val="85000"/>
              </a:lnSpc>
              <a:buNone/>
            </a:pPr>
            <a:r>
              <a:rPr lang="en-US" sz="10300" i="1" kern="0" spc="-309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term</a:t>
            </a:r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3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Define the term in a sentence or two: what it means and why it matters here.</a:t>
            </a:r>
            <a:endParaRPr lang="en-US" sz="3000" dirty="0"/>
          </a:p>
        </p:txBody>
      </p:sp>
      <p:pic>
        <p:nvPicPr>
          <p:cNvPr id="912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294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9525000" y="3992174"/>
            <a:ext cx="6910754" cy="15882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00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Use this slide to spotlight a single, important thing. Keep it short and sweet; link away to the relevant doc or file.</a:t>
            </a:r>
            <a:endParaRPr lang="en-US" sz="30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8900" i="1" kern="0" spc="-33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8900" i="1" kern="0" spc="-2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Highlight</a:t>
            </a:r>
            <a:endParaRPr lang="en-US" sz="8900" dirty="0"/>
          </a:p>
        </p:txBody>
      </p:sp>
      <p:pic>
        <p:nvPicPr>
          <p:cNvPr id="913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9525000" y="3992175"/>
            <a:ext cx="6910754" cy="1588226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00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Use this slide to spotlight a single, important thing. Keep it short and sweet; link away to the relevant doc or file.</a:t>
            </a:r>
            <a:endParaRPr lang="en-US" sz="30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8900" i="1" kern="0" spc="-336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8900" i="1" kern="0" spc="-22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Highlight</a:t>
            </a:r>
            <a:endParaRPr lang="en-US" sz="8900" dirty="0"/>
          </a:p>
        </p:txBody>
      </p:sp>
      <p:pic>
        <p:nvPicPr>
          <p:cNvPr id="914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9525000" y="3992174"/>
            <a:ext cx="6910754" cy="158822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000" spc="-60" dirty="0">
                <a:solidFill>
                  <a:schemeClr val="tx2">
                    <a:alpha val="75000"/>
                  </a:scheme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Use this slide to spotlight a single, important thing. Keep it short and sweet; link away to the relevant doc or file.</a:t>
            </a:r>
            <a:endParaRPr lang="en-US" sz="3000" dirty="0">
              <a:solidFill>
                <a:schemeClr val="tx2">
                  <a:alpha val="75000"/>
                </a:schemeClr>
              </a:solidFill>
            </a:endParaRPr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8900" i="1" kern="0" spc="-336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8900" i="1" kern="0" spc="-22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Highlight</a:t>
            </a:r>
            <a:endParaRPr lang="en-US" sz="8900" dirty="0"/>
          </a:p>
        </p:txBody>
      </p:sp>
      <p:pic>
        <p:nvPicPr>
          <p:cNvPr id="915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75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4139589"/>
            <a:ext cx="7696200" cy="2391817"/>
          </a:xfrm>
          <a:prstGeom prst="roundRect">
            <a:avLst>
              <a:gd name="adj" fmla="val 7168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9448800" y="4141836"/>
            <a:ext cx="7696200" cy="2391817"/>
          </a:xfrm>
          <a:prstGeom prst="roundRect">
            <a:avLst>
              <a:gd name="adj" fmla="val 7168"/>
            </a:avLst>
          </a:prstGeom>
          <a:solidFill>
            <a:srgbClr val="DBEAFE">
              <a:alpha val="98000"/>
            </a:srgbClr>
          </a:solidFill>
          <a:ln w="14288">
            <a:solidFill>
              <a:srgbClr val="1447E6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948"/>
            <a:ext cx="160020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 goes here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614488" y="4611076"/>
            <a:ext cx="668826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Mission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9920288" y="4613323"/>
            <a:ext cx="6955822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Vision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614488" y="5115901"/>
            <a:ext cx="6688264" cy="98211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150" kern="0" spc="-63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150" kern="0" spc="-63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one-sentence statement goes here.</a:t>
            </a:r>
            <a:endParaRPr lang="en-US" sz="315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2900" i="1" kern="0" spc="-63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2900" i="1" kern="0" spc="-2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«A one-sentence statement, with emphasis.»</a:t>
            </a:r>
            <a:endParaRPr lang="en-US" sz="2900" dirty="0"/>
          </a:p>
        </p:txBody>
      </p:sp>
      <p:pic>
        <p:nvPicPr>
          <p:cNvPr id="916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2791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74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9572625" y="2581796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F3E8FF">
              <a:alpha val="99000"/>
            </a:srgbClr>
          </a:solidFill>
          <a:ln w="14288">
            <a:solidFill>
              <a:srgbClr val="8200DB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9572625" y="4216607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DBEAFE">
              <a:alpha val="98000"/>
            </a:srgbClr>
          </a:solidFill>
          <a:ln w="14288">
            <a:solidFill>
              <a:srgbClr val="1447E6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9572625" y="5852945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DCFCE7">
              <a:alpha val="96000"/>
            </a:srgbClr>
          </a:solidFill>
          <a:ln w="14288">
            <a:solidFill>
              <a:srgbClr val="008236">
                <a:alpha val="96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 01</a:t>
            </a:r>
            <a:endParaRPr lang="en-US" sz="18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First point</a:t>
            </a:r>
            <a:endParaRPr lang="en-US" sz="24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1143001" y="4107611"/>
            <a:ext cx="7572376" cy="78050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Two-line headline</a:t>
            </a:r>
            <a:endParaRPr lang="en-US" sz="39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 02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Second point</a:t>
            </a:r>
            <a:endParaRPr lang="en-US" sz="24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2800" kern="0" spc="-3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2800" kern="0" spc="-2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Supporting paragraph that explains the problem or idea this slide frames.</a:t>
            </a:r>
            <a:endParaRPr lang="en-US" sz="28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 03</a:t>
            </a:r>
            <a:endParaRPr lang="en-US" sz="18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Third point</a:t>
            </a:r>
            <a:endParaRPr lang="en-US" sz="2400" dirty="0"/>
          </a:p>
        </p:txBody>
      </p:sp>
      <p:pic>
        <p:nvPicPr>
          <p:cNvPr id="917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247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74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9572625" y="2553410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FFFFFF">
              <a:alpha val="99000"/>
            </a:srgbClr>
          </a:solidFill>
          <a:ln w="14288">
            <a:solidFill>
              <a:schemeClr val="tx2"/>
            </a:solidFill>
            <a:prstDash val="solid"/>
          </a:ln>
        </p:spPr>
        <p:txBody>
          <a:bodyPr/>
          <a:lstStyle/>
          <a:p>
            <a:endParaRPr>
              <a:solidFill>
                <a:schemeClr val="tx2"/>
              </a:solidFill>
            </a:endParaRPr>
          </a:p>
        </p:txBody>
      </p:sp>
      <p:sp>
        <p:nvSpPr>
          <p:cNvPr id="9003" name="Deco 9003"/>
          <p:cNvSpPr/>
          <p:nvPr/>
        </p:nvSpPr>
        <p:spPr>
          <a:xfrm>
            <a:off x="9572625" y="4188221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FFFFFF">
              <a:alpha val="98000"/>
            </a:srgbClr>
          </a:solidFill>
          <a:ln w="14288">
            <a:solidFill>
              <a:schemeClr val="tx2"/>
            </a:solidFill>
            <a:prstDash val="solid"/>
          </a:ln>
        </p:spPr>
        <p:txBody>
          <a:bodyPr/>
          <a:lstStyle/>
          <a:p>
            <a:endParaRPr>
              <a:solidFill>
                <a:schemeClr val="tx2"/>
              </a:solidFill>
            </a:endParaRPr>
          </a:p>
        </p:txBody>
      </p:sp>
      <p:sp>
        <p:nvSpPr>
          <p:cNvPr id="9004" name="Deco 9004"/>
          <p:cNvSpPr/>
          <p:nvPr/>
        </p:nvSpPr>
        <p:spPr>
          <a:xfrm>
            <a:off x="9572625" y="5824559"/>
            <a:ext cx="7572375" cy="1403970"/>
          </a:xfrm>
          <a:prstGeom prst="roundRect">
            <a:avLst>
              <a:gd name="adj" fmla="val 12212"/>
            </a:avLst>
          </a:prstGeom>
          <a:solidFill>
            <a:srgbClr val="FFFFFF">
              <a:alpha val="96000"/>
            </a:srgbClr>
          </a:solidFill>
          <a:ln w="14288">
            <a:solidFill>
              <a:schemeClr val="tx2"/>
            </a:solidFill>
            <a:prstDash val="solid"/>
          </a:ln>
        </p:spPr>
        <p:txBody>
          <a:bodyPr/>
          <a:lstStyle/>
          <a:p>
            <a:endParaRPr>
              <a:solidFill>
                <a:schemeClr val="tx2"/>
              </a:solidFill>
            </a:endParaRPr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9967913" y="2891548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 01</a:t>
            </a:r>
            <a:endParaRPr lang="en-US" sz="1800" dirty="0">
              <a:solidFill>
                <a:schemeClr val="tx2"/>
              </a:solidFill>
            </a:endParaRPr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9967913" y="3263023"/>
            <a:ext cx="698525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First point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1143001" y="4112027"/>
            <a:ext cx="8001000" cy="895342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Two-line headline with an </a:t>
            </a:r>
            <a:r>
              <a:rPr lang="en-US" sz="3900" i="1" kern="0" spc="-78" dirty="0">
                <a:solidFill>
                  <a:schemeClr val="accent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accent</a:t>
            </a:r>
            <a:endParaRPr lang="en-US" sz="3900" dirty="0">
              <a:solidFill>
                <a:schemeClr val="accent6"/>
              </a:solidFill>
            </a:endParaRPr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9967913" y="4526359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 02</a:t>
            </a:r>
            <a:endParaRPr lang="en-US" sz="1800" dirty="0">
              <a:solidFill>
                <a:schemeClr val="tx2"/>
              </a:solidFill>
            </a:endParaRPr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9967913" y="4897834"/>
            <a:ext cx="698525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Second point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2800" kern="0" spc="-3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2800" kern="0" spc="-2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Supporting paragraph that explains the problem or idea this slide frames.</a:t>
            </a:r>
            <a:endParaRPr lang="en-US" sz="28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9967913" y="6162697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 03</a:t>
            </a:r>
            <a:endParaRPr lang="en-US" sz="1800" dirty="0">
              <a:solidFill>
                <a:schemeClr val="tx2"/>
              </a:solidFill>
            </a:endParaRPr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9967913" y="6534172"/>
            <a:ext cx="6985254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Third point</a:t>
            </a:r>
            <a:endParaRPr lang="en-US" sz="2400" dirty="0">
              <a:solidFill>
                <a:schemeClr val="tx2"/>
              </a:solidFill>
            </a:endParaRPr>
          </a:p>
        </p:txBody>
      </p:sp>
      <p:pic>
        <p:nvPicPr>
          <p:cNvPr id="917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247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0629553" y="3617558"/>
            <a:ext cx="6183190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4131908"/>
            <a:ext cx="8429625" cy="718269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claim stated as a headline, with </a:t>
            </a:r>
            <a:r>
              <a:rPr lang="en-US" sz="3600" i="1" kern="0" spc="-7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accent</a:t>
            </a:r>
            <a:endParaRPr lang="en-US" sz="36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10629553" y="4648981"/>
            <a:ext cx="6183190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proves</a:t>
            </a:r>
            <a:endParaRPr lang="en-US" sz="17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143001" y="5035918"/>
            <a:ext cx="7572376" cy="17526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Two or three sentences making the argument in prose, then back it with one or two figures. Use </a:t>
            </a:r>
            <a:r>
              <a:rPr lang="en-US" sz="2100" b="1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bold </a:t>
            </a: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to lift the key phrase, and reach for the KPI row when you need four numbers instead of two.</a:t>
            </a:r>
            <a:endParaRPr lang="en-US" sz="21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10629553" y="5586470"/>
            <a:ext cx="6183190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10629553" y="6617893"/>
            <a:ext cx="6183190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proves</a:t>
            </a:r>
            <a:endParaRPr lang="en-US" sz="1700" dirty="0"/>
          </a:p>
        </p:txBody>
      </p:sp>
      <p:pic>
        <p:nvPicPr>
          <p:cNvPr id="918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653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4277981"/>
            <a:ext cx="5130775" cy="2114550"/>
          </a:xfrm>
          <a:prstGeom prst="roundRect">
            <a:avLst>
              <a:gd name="adj" fmla="val 8108"/>
            </a:avLst>
          </a:prstGeom>
          <a:solidFill>
            <a:srgbClr val="F3E8FF">
              <a:alpha val="99000"/>
            </a:srgbClr>
          </a:solidFill>
          <a:ln w="14288">
            <a:solidFill>
              <a:srgbClr val="8200DB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6578575" y="4280036"/>
            <a:ext cx="5130775" cy="2114550"/>
          </a:xfrm>
          <a:prstGeom prst="roundRect">
            <a:avLst>
              <a:gd name="adj" fmla="val 8108"/>
            </a:avLst>
          </a:prstGeom>
          <a:solidFill>
            <a:srgbClr val="DBEAFE">
              <a:alpha val="98000"/>
            </a:srgbClr>
          </a:solidFill>
          <a:ln w="14288">
            <a:solidFill>
              <a:srgbClr val="1447E6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2014150" y="4283539"/>
            <a:ext cx="5130850" cy="2114550"/>
          </a:xfrm>
          <a:prstGeom prst="roundRect">
            <a:avLst>
              <a:gd name="adj" fmla="val 8108"/>
            </a:avLst>
          </a:prstGeom>
          <a:solidFill>
            <a:srgbClr val="DCFCE7">
              <a:alpha val="97000"/>
            </a:srgbClr>
          </a:solidFill>
          <a:ln w="14288">
            <a:solidFill>
              <a:srgbClr val="008236">
                <a:alpha val="97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Three-up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/01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/02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/03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2800" kern="0" spc="-60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2800" kern="0" spc="-28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2800" kern="0" spc="-60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2800" kern="0" spc="-28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8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2800" kern="0" spc="-60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2800" kern="0" spc="-28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8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7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7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700" dirty="0"/>
          </a:p>
        </p:txBody>
      </p:sp>
      <p:pic>
        <p:nvPicPr>
          <p:cNvPr id="919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13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5709435"/>
            <a:ext cx="5130775" cy="2051670"/>
          </a:xfrm>
          <a:prstGeom prst="roundRect">
            <a:avLst>
              <a:gd name="adj" fmla="val 8357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6578575" y="5711532"/>
            <a:ext cx="5130775" cy="2051670"/>
          </a:xfrm>
          <a:prstGeom prst="roundRect">
            <a:avLst>
              <a:gd name="adj" fmla="val 8357"/>
            </a:avLst>
          </a:prstGeom>
          <a:solidFill>
            <a:srgbClr val="FFFFFF">
              <a:alpha val="98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2014150" y="5715095"/>
            <a:ext cx="5130850" cy="2051670"/>
          </a:xfrm>
          <a:prstGeom prst="roundRect">
            <a:avLst>
              <a:gd name="adj" fmla="val 8357"/>
            </a:avLst>
          </a:prstGeom>
          <a:solidFill>
            <a:srgbClr val="FFFFFF">
              <a:alpha val="97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Three-up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4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4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4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7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7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700" dirty="0"/>
          </a:p>
        </p:txBody>
      </p:sp>
      <p:sp>
        <p:nvSpPr>
          <p:cNvPr id="2" name="Plassholder for bilde 1">
            <a:extLst>
              <a:ext uri="{FF2B5EF4-FFF2-40B4-BE49-F238E27FC236}">
                <a16:creationId xmlns:a16="http://schemas.microsoft.com/office/drawing/2014/main" id="{ED5F6515-1672-DB96-F902-66642EDE6AC4}"/>
              </a:ext>
            </a:extLst>
          </p:cNvPr>
          <p:cNvSpPr>
            <a:spLocks noGrp="1"/>
          </p:cNvSpPr>
          <p:nvPr>
            <p:ph type="pic" idx="30"/>
          </p:nvPr>
        </p:nvSpPr>
        <p:spPr>
          <a:xfrm>
            <a:off x="2565387" y="3103420"/>
            <a:ext cx="2286000" cy="2286000"/>
          </a:xfrm>
        </p:spPr>
        <p:txBody>
          <a:bodyPr/>
          <a:lstStyle/>
          <a:p>
            <a:endParaRPr lang="nb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C5A52A53-3E57-7D04-2EF9-9861B644D20B}"/>
              </a:ext>
            </a:extLst>
          </p:cNvPr>
          <p:cNvSpPr>
            <a:spLocks noGrp="1"/>
          </p:cNvSpPr>
          <p:nvPr>
            <p:ph type="pic" idx="31"/>
          </p:nvPr>
        </p:nvSpPr>
        <p:spPr>
          <a:xfrm>
            <a:off x="8000962" y="3103420"/>
            <a:ext cx="2286000" cy="2286000"/>
          </a:xfrm>
        </p:spPr>
        <p:txBody>
          <a:bodyPr/>
          <a:lstStyle/>
          <a:p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8003EC8E-4393-0BA9-9A1C-70599BBAD964}"/>
              </a:ext>
            </a:extLst>
          </p:cNvPr>
          <p:cNvSpPr>
            <a:spLocks noGrp="1"/>
          </p:cNvSpPr>
          <p:nvPr>
            <p:ph type="pic" idx="32"/>
          </p:nvPr>
        </p:nvSpPr>
        <p:spPr>
          <a:xfrm>
            <a:off x="13436575" y="3103420"/>
            <a:ext cx="2286000" cy="2286000"/>
          </a:xfrm>
        </p:spPr>
        <p:txBody>
          <a:bodyPr/>
          <a:lstStyle/>
          <a:p>
            <a:endParaRPr lang="nb-NO"/>
          </a:p>
        </p:txBody>
      </p:sp>
      <p:pic>
        <p:nvPicPr>
          <p:cNvPr id="920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2951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3658410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3E8FF"/>
          </a:solidFill>
          <a:ln w="14288">
            <a:solidFill>
              <a:srgbClr val="8200D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9277350" y="3660073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DBEAFE">
              <a:alpha val="99000"/>
            </a:srgbClr>
          </a:solidFill>
          <a:ln w="14288">
            <a:solidFill>
              <a:srgbClr val="1447E6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143000" y="5472776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DCFCE7">
              <a:alpha val="97000"/>
            </a:srgbClr>
          </a:solidFill>
          <a:ln w="14288">
            <a:solidFill>
              <a:srgbClr val="008236">
                <a:alpha val="97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5" name="Deco 9005"/>
          <p:cNvSpPr/>
          <p:nvPr/>
        </p:nvSpPr>
        <p:spPr>
          <a:xfrm>
            <a:off x="9277350" y="5477573"/>
            <a:ext cx="7867650" cy="1543050"/>
          </a:xfrm>
          <a:prstGeom prst="roundRect">
            <a:avLst>
              <a:gd name="adj" fmla="val 11111"/>
            </a:avLst>
          </a:prstGeom>
          <a:solidFill>
            <a:schemeClr val="tx2">
              <a:alpha val="95000"/>
            </a:schemeClr>
          </a:solidFill>
          <a:ln w="14288">
            <a:solidFill>
              <a:schemeClr val="tx2">
                <a:alpha val="95000"/>
              </a:scheme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Four-up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5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255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1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51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255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1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5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255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1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5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chemeClr val="bg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04</a:t>
            </a:r>
            <a:endParaRPr lang="en-US" sz="2550" dirty="0">
              <a:solidFill>
                <a:schemeClr val="bg2"/>
              </a:solidFill>
            </a:endParaRPr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chemeClr val="bg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100" dirty="0">
              <a:solidFill>
                <a:schemeClr val="bg2"/>
              </a:solidFill>
            </a:endParaRPr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chemeClr val="bg2">
                    <a:alpha val="75000"/>
                  </a:scheme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>
              <a:solidFill>
                <a:schemeClr val="bg2">
                  <a:alpha val="75000"/>
                </a:schemeClr>
              </a:solidFill>
            </a:endParaRPr>
          </a:p>
        </p:txBody>
      </p:sp>
      <p:pic>
        <p:nvPicPr>
          <p:cNvPr id="921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580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7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3658405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9277350" y="3660063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143000" y="5472758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FFFFF">
              <a:alpha val="97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5" name="Deco 9005"/>
          <p:cNvSpPr/>
          <p:nvPr/>
        </p:nvSpPr>
        <p:spPr>
          <a:xfrm>
            <a:off x="9277350" y="5477546"/>
            <a:ext cx="7867650" cy="1543050"/>
          </a:xfrm>
          <a:prstGeom prst="roundRect">
            <a:avLst>
              <a:gd name="adj" fmla="val 11111"/>
            </a:avLst>
          </a:prstGeom>
          <a:solidFill>
            <a:srgbClr val="FFFFFF">
              <a:alpha val="95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19"/>
            <a:ext cx="160020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Four-up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5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255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1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5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255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1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5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255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1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5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04</a:t>
            </a:r>
            <a:endParaRPr lang="en-US" sz="255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1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pic>
        <p:nvPicPr>
          <p:cNvPr id="922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7843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3267558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3E8FF"/>
          </a:solidFill>
          <a:ln w="14288">
            <a:solidFill>
              <a:srgbClr val="8200DB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6565850" y="3268332"/>
            <a:ext cx="5156225" cy="1933575"/>
          </a:xfrm>
          <a:prstGeom prst="roundRect">
            <a:avLst>
              <a:gd name="adj" fmla="val 8867"/>
            </a:avLst>
          </a:prstGeom>
          <a:solidFill>
            <a:srgbClr val="DBEAFE">
              <a:alpha val="99000"/>
            </a:srgbClr>
          </a:solidFill>
          <a:ln w="14288">
            <a:solidFill>
              <a:srgbClr val="1447E6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1988775" y="3269565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DCFCE7">
              <a:alpha val="99000"/>
            </a:srgbClr>
          </a:solidFill>
          <a:ln w="14288">
            <a:solidFill>
              <a:srgbClr val="008236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5" name="Deco 9005"/>
          <p:cNvSpPr/>
          <p:nvPr/>
        </p:nvSpPr>
        <p:spPr>
          <a:xfrm>
            <a:off x="1143000" y="5471643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3E8FF">
              <a:alpha val="98000"/>
            </a:srgbClr>
          </a:solidFill>
          <a:ln w="14288">
            <a:solidFill>
              <a:srgbClr val="8200DB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6" name="Deco 9006"/>
          <p:cNvSpPr/>
          <p:nvPr/>
        </p:nvSpPr>
        <p:spPr>
          <a:xfrm>
            <a:off x="6565850" y="5474166"/>
            <a:ext cx="5156225" cy="1933575"/>
          </a:xfrm>
          <a:prstGeom prst="roundRect">
            <a:avLst>
              <a:gd name="adj" fmla="val 8867"/>
            </a:avLst>
          </a:prstGeom>
          <a:solidFill>
            <a:srgbClr val="DBEAFE">
              <a:alpha val="97000"/>
            </a:srgbClr>
          </a:solidFill>
          <a:ln w="14288">
            <a:solidFill>
              <a:srgbClr val="1447E6">
                <a:alpha val="97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7" name="Deco 9007"/>
          <p:cNvSpPr/>
          <p:nvPr/>
        </p:nvSpPr>
        <p:spPr>
          <a:xfrm>
            <a:off x="11988775" y="5477617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DCFCE7">
              <a:alpha val="95000"/>
            </a:srgbClr>
          </a:solidFill>
          <a:ln w="14288">
            <a:solidFill>
              <a:srgbClr val="008236">
                <a:alpha val="9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7"/>
            <a:ext cx="16001925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Six-up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/01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/02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/03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/04</a:t>
            </a:r>
            <a:endParaRPr lang="en-US" sz="18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/05</a:t>
            </a:r>
            <a:endParaRPr lang="en-US" sz="18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/06</a:t>
            </a:r>
            <a:endParaRPr lang="en-US" sz="1800" dirty="0"/>
          </a:p>
        </p:txBody>
      </p:sp>
      <p:sp>
        <p:nvSpPr>
          <p:cNvPr id="114" name="Text Placeholder 24"/>
          <p:cNvSpPr>
            <a:spLocks noGrp="1"/>
          </p:cNvSpPr>
          <p:nvPr>
            <p:ph type="body" idx="2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15" name="Text Placeholder 25"/>
          <p:cNvSpPr>
            <a:spLocks noGrp="1"/>
          </p:cNvSpPr>
          <p:nvPr>
            <p:ph type="body" idx="2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16" name="Text Placeholder 26"/>
          <p:cNvSpPr>
            <a:spLocks noGrp="1"/>
          </p:cNvSpPr>
          <p:nvPr>
            <p:ph type="body" idx="2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17" name="Text Placeholder 27"/>
          <p:cNvSpPr>
            <a:spLocks noGrp="1"/>
          </p:cNvSpPr>
          <p:nvPr>
            <p:ph type="body" idx="2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8" name="Text Placeholder 28"/>
          <p:cNvSpPr>
            <a:spLocks noGrp="1"/>
          </p:cNvSpPr>
          <p:nvPr>
            <p:ph type="body" idx="2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9" name="Text Placeholder 29"/>
          <p:cNvSpPr>
            <a:spLocks noGrp="1"/>
          </p:cNvSpPr>
          <p:nvPr>
            <p:ph type="body" idx="2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pic>
        <p:nvPicPr>
          <p:cNvPr id="923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4445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3267583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FFFFF"/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6565850" y="3268373"/>
            <a:ext cx="5156225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1988775" y="3269628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5" name="Deco 9005"/>
          <p:cNvSpPr/>
          <p:nvPr/>
        </p:nvSpPr>
        <p:spPr>
          <a:xfrm>
            <a:off x="1143000" y="5471733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8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6" name="Deco 9006"/>
          <p:cNvSpPr/>
          <p:nvPr/>
        </p:nvSpPr>
        <p:spPr>
          <a:xfrm>
            <a:off x="6565850" y="5474290"/>
            <a:ext cx="5156225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7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7" name="Deco 9007"/>
          <p:cNvSpPr/>
          <p:nvPr/>
        </p:nvSpPr>
        <p:spPr>
          <a:xfrm>
            <a:off x="11988775" y="5477785"/>
            <a:ext cx="5156150" cy="1933575"/>
          </a:xfrm>
          <a:prstGeom prst="roundRect">
            <a:avLst>
              <a:gd name="adj" fmla="val 8867"/>
            </a:avLst>
          </a:prstGeom>
          <a:solidFill>
            <a:srgbClr val="FFFFFF">
              <a:alpha val="95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47"/>
            <a:ext cx="16001925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Six-up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/01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/02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/03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/04</a:t>
            </a:r>
            <a:endParaRPr lang="en-US" sz="18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/05</a:t>
            </a:r>
            <a:endParaRPr lang="en-US" sz="18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/06</a:t>
            </a:r>
            <a:endParaRPr lang="en-US" sz="1800" dirty="0"/>
          </a:p>
        </p:txBody>
      </p:sp>
      <p:sp>
        <p:nvSpPr>
          <p:cNvPr id="114" name="Text Placeholder 24"/>
          <p:cNvSpPr>
            <a:spLocks noGrp="1"/>
          </p:cNvSpPr>
          <p:nvPr>
            <p:ph type="body" idx="2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15" name="Text Placeholder 25"/>
          <p:cNvSpPr>
            <a:spLocks noGrp="1"/>
          </p:cNvSpPr>
          <p:nvPr>
            <p:ph type="body" idx="2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16" name="Text Placeholder 26"/>
          <p:cNvSpPr>
            <a:spLocks noGrp="1"/>
          </p:cNvSpPr>
          <p:nvPr>
            <p:ph type="body" idx="2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Card title</a:t>
            </a:r>
            <a:endParaRPr lang="en-US" sz="2100" dirty="0"/>
          </a:p>
        </p:txBody>
      </p:sp>
      <p:sp>
        <p:nvSpPr>
          <p:cNvPr id="117" name="Text Placeholder 27"/>
          <p:cNvSpPr>
            <a:spLocks noGrp="1"/>
          </p:cNvSpPr>
          <p:nvPr>
            <p:ph type="body" idx="2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8" name="Text Placeholder 28"/>
          <p:cNvSpPr>
            <a:spLocks noGrp="1"/>
          </p:cNvSpPr>
          <p:nvPr>
            <p:ph type="body" idx="2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sp>
        <p:nvSpPr>
          <p:cNvPr id="119" name="Text Placeholder 29"/>
          <p:cNvSpPr>
            <a:spLocks noGrp="1"/>
          </p:cNvSpPr>
          <p:nvPr>
            <p:ph type="body" idx="2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item.</a:t>
            </a:r>
            <a:endParaRPr lang="en-US" sz="1700" dirty="0"/>
          </a:p>
        </p:txBody>
      </p:sp>
      <p:pic>
        <p:nvPicPr>
          <p:cNvPr id="924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293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3744571"/>
            <a:ext cx="7772400" cy="3181350"/>
          </a:xfrm>
          <a:prstGeom prst="roundRect">
            <a:avLst>
              <a:gd name="adj" fmla="val 5389"/>
            </a:avLst>
          </a:prstGeom>
          <a:solidFill>
            <a:srgbClr val="F0F2F8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9372600" y="3746618"/>
            <a:ext cx="7772400" cy="3181350"/>
          </a:xfrm>
          <a:prstGeom prst="roundRect">
            <a:avLst>
              <a:gd name="adj" fmla="val 5389"/>
            </a:avLst>
          </a:prstGeom>
          <a:solidFill>
            <a:srgbClr val="DCFCE7">
              <a:alpha val="98000"/>
            </a:srgbClr>
          </a:solidFill>
          <a:ln w="14288">
            <a:solidFill>
              <a:srgbClr val="008236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cap="all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2"/>
            <a:ext cx="160020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Before / after headline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Before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9884497" y="4141905"/>
            <a:ext cx="934864" cy="4953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008236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067A3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067A3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After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577745" y="4863758"/>
            <a:ext cx="6934884" cy="1704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First point about the old way</a:t>
            </a:r>
            <a:endParaRPr lang="en-US" sz="2250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Second point about the old way</a:t>
            </a:r>
            <a:endParaRPr lang="en-US" sz="2250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Third point about the old way</a:t>
            </a:r>
            <a:endParaRPr lang="en-US" sz="225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9884497" y="4865805"/>
            <a:ext cx="6702886" cy="17049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First benefit of the new way</a:t>
            </a:r>
            <a:endParaRPr lang="en-US" sz="2250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Second benefit of the new way</a:t>
            </a:r>
            <a:endParaRPr lang="en-US" sz="2250" dirty="0"/>
          </a:p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Third benefit of the new way</a:t>
            </a:r>
            <a:endParaRPr lang="en-US" sz="2250" dirty="0"/>
          </a:p>
        </p:txBody>
      </p:sp>
      <p:pic>
        <p:nvPicPr>
          <p:cNvPr id="925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2373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9191624" y="3996448"/>
            <a:ext cx="7572375" cy="2099221"/>
          </a:xfrm>
          <a:prstGeom prst="roundRect">
            <a:avLst>
              <a:gd name="adj" fmla="val 8167"/>
            </a:avLst>
          </a:prstGeom>
          <a:solidFill>
            <a:srgbClr val="F3E8FF">
              <a:alpha val="98000"/>
            </a:srgbClr>
          </a:solidFill>
          <a:ln w="14288">
            <a:solidFill>
              <a:srgbClr val="8200DB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1143000" y="3851737"/>
            <a:ext cx="133350" cy="133350"/>
          </a:xfrm>
          <a:prstGeom prst="ellipse">
            <a:avLst/>
          </a:prstGeom>
          <a:solidFill>
            <a:srgbClr val="8200D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143000" y="5039654"/>
            <a:ext cx="133350" cy="133350"/>
          </a:xfrm>
          <a:prstGeom prst="ellipse">
            <a:avLst/>
          </a:prstGeom>
          <a:solidFill>
            <a:srgbClr val="8200D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005" name="Deco 9005"/>
          <p:cNvSpPr/>
          <p:nvPr/>
        </p:nvSpPr>
        <p:spPr>
          <a:xfrm>
            <a:off x="1143000" y="6229019"/>
            <a:ext cx="133350" cy="133350"/>
          </a:xfrm>
          <a:prstGeom prst="ellipse">
            <a:avLst/>
          </a:prstGeom>
          <a:solidFill>
            <a:srgbClr val="8200DB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Bulleted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Bullet heading</a:t>
            </a:r>
            <a:endParaRPr lang="en-US" sz="24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9586912" y="4391736"/>
            <a:ext cx="69852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Callout label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524001" y="4142385"/>
            <a:ext cx="7174832" cy="4238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expanding this point.</a:t>
            </a:r>
            <a:endParaRPr lang="en-US" sz="19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9586912" y="4858461"/>
            <a:ext cx="6985254" cy="88002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3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«A short supporting quote or callout goes here.»</a:t>
            </a:r>
            <a:endParaRPr lang="en-US" sz="255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Bullet heading</a:t>
            </a:r>
            <a:endParaRPr lang="en-US" sz="24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1524001" y="5330302"/>
            <a:ext cx="7174832" cy="4238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expanding this point.</a:t>
            </a:r>
            <a:endParaRPr lang="en-US" sz="19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Bullet heading</a:t>
            </a:r>
            <a:endParaRPr lang="en-US" sz="24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1524000" y="6519667"/>
            <a:ext cx="7174832" cy="42386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expanding this point.</a:t>
            </a:r>
            <a:endParaRPr lang="en-US" sz="1900" dirty="0"/>
          </a:p>
        </p:txBody>
      </p:sp>
      <p:pic>
        <p:nvPicPr>
          <p:cNvPr id="926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070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7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939"/>
            <a:ext cx="16228314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text-forward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Open with the context: a few sentences that set up the topic and why it matters to this audience. Keep the language plain and the sentences readable.</a:t>
            </a:r>
            <a:endParaRPr lang="en-US" sz="19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Carry the thread into the second column. Two columns hold roughly twice the body copy of a standard slide without crowding, useful for pre-reads and detailed appendices.</a:t>
            </a:r>
            <a:endParaRPr lang="en-US" sz="19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Develop the argument in a second paragraph. This two-column format suits background, methodology, or any written narrative that needs a little room to breathe.</a:t>
            </a:r>
            <a:endParaRPr lang="en-US" sz="19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Close the thought, and pull the single most important idea into a </a:t>
            </a:r>
            <a:r>
              <a:rPr lang="en-US" sz="19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bold phrase </a:t>
            </a: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so a skim-reader still catches it. End on what it means for them.</a:t>
            </a:r>
            <a:endParaRPr lang="en-US" sz="1900" dirty="0"/>
          </a:p>
        </p:txBody>
      </p:sp>
      <p:pic>
        <p:nvPicPr>
          <p:cNvPr id="927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8929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detailed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3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strong lead paragraph sets the frame in two or three sentences: the one idea you want to land before the detail begins.</a:t>
            </a:r>
            <a:endParaRPr lang="en-US" sz="30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First subhead</a:t>
            </a:r>
            <a:endParaRPr lang="en-US" sz="225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line or two of supporting detail under a clear subhead: denser reading than bullets, with full sentences.</a:t>
            </a:r>
            <a:endParaRPr lang="en-US" sz="19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Second subhead</a:t>
            </a:r>
            <a:endParaRPr lang="en-US" sz="225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line or two of supporting detail under a clear subhead: denser reading than bullets, with full sentences.</a:t>
            </a:r>
            <a:endParaRPr lang="en-US" sz="19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Third subhead</a:t>
            </a:r>
            <a:endParaRPr lang="en-US" sz="225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line or two of supporting detail under a clear subhead: denser reading than bullets, with full sentences.</a:t>
            </a:r>
            <a:endParaRPr lang="en-US" sz="1900" dirty="0"/>
          </a:p>
        </p:txBody>
      </p:sp>
      <p:pic>
        <p:nvPicPr>
          <p:cNvPr id="928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9443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310042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Picture Placeholder 10"/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 xml:space="preserve">Big-idea headline with an </a:t>
            </a:r>
          </a:p>
          <a:p>
            <a:pPr marL="0" indent="0" algn="l">
              <a:lnSpc>
                <a:spcPct val="95000"/>
              </a:lnSpc>
              <a:buNone/>
            </a:pPr>
            <a:r>
              <a:rPr lang="en-US" sz="3600" i="1" kern="0" spc="-72" dirty="0">
                <a:solidFill>
                  <a:schemeClr val="accent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accent word</a:t>
            </a:r>
            <a:endParaRPr lang="en-US" sz="3600" i="1" dirty="0">
              <a:solidFill>
                <a:schemeClr val="accent4"/>
              </a:solidFill>
            </a:endParaRPr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Body copy: two or three sentences expanding the idea shown alongside the image.</a:t>
            </a:r>
            <a:endParaRPr lang="en-US" sz="21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Tag one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Tag two</a:t>
            </a:r>
            <a:endParaRPr lang="en-US" sz="1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pic>
        <p:nvPicPr>
          <p:cNvPr id="929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6838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Picture Placeholder 10"/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143001" y="3573817"/>
            <a:ext cx="6970070" cy="142998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9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feature headline beside a</a:t>
            </a:r>
          </a:p>
          <a:p>
            <a:pPr marL="0" indent="0" algn="l">
              <a:lnSpc>
                <a:spcPct val="95000"/>
              </a:lnSpc>
              <a:buNone/>
            </a:pPr>
            <a:r>
              <a:rPr lang="en-US" sz="3900" i="1" kern="0" spc="-78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full-height </a:t>
            </a:r>
            <a:r>
              <a:rPr lang="en-US" sz="3900" i="1" kern="0" spc="-78" dirty="0">
                <a:solidFill>
                  <a:schemeClr val="accent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image</a:t>
            </a:r>
            <a:endParaRPr lang="en-US" sz="3900" i="1" dirty="0">
              <a:solidFill>
                <a:schemeClr val="accent2"/>
              </a:solidFill>
            </a:endParaRPr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spc="-2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Two or three sentences that pair with the image: describe what's shown and why it matters here.</a:t>
            </a:r>
            <a:endParaRPr lang="en-US" sz="225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  <a:effectLst>
            <a:outerShdw blurRad="47625" dist="9525" dir="5400000" algn="bl" rotWithShape="0">
              <a:srgbClr val="000000">
                <a:alpha val="45000"/>
              </a:srgbClr>
            </a:outerShdw>
          </a:effectLst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pic>
        <p:nvPicPr>
          <p:cNvPr id="930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9111" y="8991600"/>
            <a:ext cx="1778124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321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Image gallery title</a:t>
            </a:r>
            <a:endParaRPr lang="en-US" sz="3600" dirty="0"/>
          </a:p>
        </p:txBody>
      </p:sp>
      <p:sp>
        <p:nvSpPr>
          <p:cNvPr id="102" name="Picture Placeholder 12"/>
          <p:cNvSpPr>
            <a:spLocks noGrp="1"/>
          </p:cNvSpPr>
          <p:nvPr>
            <p:ph type="pic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3" name="Picture Placeholder 13"/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4" name="Picture Placeholder 14"/>
          <p:cNvSpPr>
            <a:spLocks noGrp="1"/>
          </p:cNvSpPr>
          <p:nvPr>
            <p:ph type="pic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Caption: what this image shows.</a:t>
            </a:r>
            <a:endParaRPr lang="en-US" sz="1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Caption: what this image shows.</a:t>
            </a:r>
            <a:endParaRPr lang="en-US" sz="18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Caption: what this image shows.</a:t>
            </a:r>
            <a:endParaRPr lang="en-US" sz="18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pic>
        <p:nvPicPr>
          <p:cNvPr id="931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69123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4"/>
            <a:ext cx="160782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Image-with-description title</a:t>
            </a:r>
            <a:endParaRPr lang="en-US" sz="3600" dirty="0"/>
          </a:p>
        </p:txBody>
      </p:sp>
      <p:sp>
        <p:nvSpPr>
          <p:cNvPr id="102" name="Picture Placeholder 12"/>
          <p:cNvSpPr>
            <a:spLocks noGrp="1"/>
          </p:cNvSpPr>
          <p:nvPr>
            <p:ph type="pic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3" name="Picture Placeholder 13"/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b="1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b="1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First thing</a:t>
            </a:r>
            <a:endParaRPr lang="en-US" sz="255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b="1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b="1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Second thing</a:t>
            </a:r>
            <a:endParaRPr lang="en-US" sz="255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Add a quick description of each thing, with enough context to understand what's up.</a:t>
            </a:r>
            <a:endParaRPr lang="en-US" sz="19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Keep them short and sweet, so they're easy to scan and remember.</a:t>
            </a:r>
            <a:endParaRPr lang="en-US" sz="1900" dirty="0"/>
          </a:p>
        </p:txBody>
      </p:sp>
      <p:pic>
        <p:nvPicPr>
          <p:cNvPr id="932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165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9"/>
            <a:ext cx="16398551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Title for walk through of a diagram or illustration</a:t>
            </a:r>
            <a:endParaRPr lang="en-US" sz="3600" dirty="0"/>
          </a:p>
        </p:txBody>
      </p:sp>
      <p:sp>
        <p:nvSpPr>
          <p:cNvPr id="102" name="Picture Placeholder 12"/>
          <p:cNvSpPr>
            <a:spLocks noGrp="1"/>
          </p:cNvSpPr>
          <p:nvPr>
            <p:ph type="pic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225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Callout label</a:t>
            </a:r>
            <a:endParaRPr lang="en-US" sz="225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11295385" y="4255520"/>
            <a:ext cx="4572346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Explain this part of the diagram in a line.</a:t>
            </a:r>
            <a:endParaRPr lang="en-US" sz="1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225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Callout label</a:t>
            </a:r>
            <a:endParaRPr lang="en-US" sz="225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11295385" y="5339094"/>
            <a:ext cx="4572346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Explain this part of the diagram in a line.</a:t>
            </a:r>
            <a:endParaRPr lang="en-US" sz="18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45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225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Callout label</a:t>
            </a:r>
            <a:endParaRPr lang="en-US" sz="225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xfrm>
            <a:off x="11295385" y="6424302"/>
            <a:ext cx="4572346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Explain this part of the diagram in a line.</a:t>
            </a:r>
            <a:endParaRPr lang="en-US" sz="1800" dirty="0"/>
          </a:p>
        </p:txBody>
      </p:sp>
      <p:sp>
        <p:nvSpPr>
          <p:cNvPr id="120" name="Text Placeholder 22"/>
          <p:cNvSpPr>
            <a:spLocks noGrp="1"/>
          </p:cNvSpPr>
          <p:nvPr>
            <p:ph type="body" idx="22"/>
          </p:nvPr>
        </p:nvSpPr>
        <p:spPr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pic>
        <p:nvPicPr>
          <p:cNvPr id="933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452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8081963"/>
            <a:ext cx="438150" cy="0"/>
          </a:xfrm>
          <a:prstGeom prst="line">
            <a:avLst/>
          </a:prstGeom>
          <a:ln w="19050" cap="flat" cmpd="sng" algn="ctr">
            <a:solidFill>
              <a:srgbClr val="FFFFFF"/>
            </a:solidFill>
            <a:prstDash val="solid"/>
            <a:round/>
          </a:ln>
        </p:spPr>
      </p:cxn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74E61D2D-B399-9ECF-8A74-DB2B3E06939B}"/>
              </a:ext>
            </a:extLst>
          </p:cNvPr>
          <p:cNvSpPr>
            <a:spLocks noGrp="1"/>
          </p:cNvSpPr>
          <p:nvPr>
            <p:ph type="pic" idx="10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  <a:effectLst>
            <a:outerShdw blurRad="101600" dist="12700" dir="5400000" algn="bl" rotWithShape="0">
              <a:srgbClr val="000000">
                <a:alpha val="85000"/>
              </a:srgbClr>
            </a:outerShdw>
          </a:effectLst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  <a:effectLst>
            <a:outerShdw blurRad="101600" dist="12700" dir="5400000" algn="bl" rotWithShape="0">
              <a:srgbClr val="000000">
                <a:alpha val="85000"/>
              </a:srgbClr>
            </a:outerShdw>
          </a:effectLst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Caption headline over the image</a:t>
            </a:r>
            <a:endParaRPr lang="en-US" sz="36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465881" y="454025"/>
            <a:ext cx="1592163" cy="247650"/>
          </a:xfrm>
          <a:prstGeom prst="rect">
            <a:avLst/>
          </a:prstGeom>
          <a:noFill/>
          <a:ln/>
          <a:effectLst>
            <a:outerShdw blurRad="101600" dist="12700" dir="5400000" algn="bl" rotWithShape="0">
              <a:srgbClr val="000000">
                <a:alpha val="85000"/>
              </a:srgbClr>
            </a:outerShdw>
          </a:effectLst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pic>
        <p:nvPicPr>
          <p:cNvPr id="93401" name="ElBits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6516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7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4182514"/>
            <a:ext cx="4978375" cy="2305943"/>
          </a:xfrm>
          <a:prstGeom prst="roundRect">
            <a:avLst>
              <a:gd name="adj" fmla="val 7435"/>
            </a:avLst>
          </a:prstGeom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6654775" y="4185809"/>
            <a:ext cx="4978450" cy="2305943"/>
          </a:xfrm>
          <a:prstGeom prst="roundRect">
            <a:avLst>
              <a:gd name="adj" fmla="val 7435"/>
            </a:avLst>
          </a:prstGeom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2166625" y="4192207"/>
            <a:ext cx="4978375" cy="2305943"/>
          </a:xfrm>
          <a:prstGeom prst="roundRect">
            <a:avLst>
              <a:gd name="adj" fmla="val 7435"/>
            </a:avLst>
          </a:prstGeom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52648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942"/>
            <a:ext cx="160020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Process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6083275" y="4183862"/>
            <a:ext cx="609600" cy="23440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95000"/>
              </a:lnSpc>
              <a:buNone/>
            </a:pPr>
            <a:r>
              <a:rPr lang="en-US" sz="300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30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11595125" y="4188515"/>
            <a:ext cx="609600" cy="23440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95000"/>
              </a:lnSpc>
              <a:buNone/>
            </a:pPr>
            <a:r>
              <a:rPr lang="en-US" sz="300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30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500188" y="4539701"/>
            <a:ext cx="439192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01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7011963" y="4542996"/>
            <a:ext cx="439192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02</a:t>
            </a:r>
            <a:endParaRPr lang="en-US" sz="1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12523812" y="4549394"/>
            <a:ext cx="439192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03</a:t>
            </a:r>
            <a:endParaRPr lang="en-US" sz="18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1500188" y="4968326"/>
            <a:ext cx="439192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3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title</a:t>
            </a:r>
            <a:endParaRPr lang="en-US" sz="225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7011963" y="4971621"/>
            <a:ext cx="439192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3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title</a:t>
            </a:r>
            <a:endParaRPr lang="en-US" sz="225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12523812" y="4978019"/>
            <a:ext cx="4391920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3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title</a:t>
            </a:r>
            <a:endParaRPr lang="en-US" sz="225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xfrm>
            <a:off x="1500188" y="5468388"/>
            <a:ext cx="439192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what happens in this step.</a:t>
            </a:r>
            <a:endParaRPr lang="en-US" sz="17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xfrm>
            <a:off x="7011963" y="5471683"/>
            <a:ext cx="439192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what happens in this step.</a:t>
            </a:r>
            <a:endParaRPr lang="en-US" sz="17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xfrm>
            <a:off x="12523812" y="5478082"/>
            <a:ext cx="439192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what happens in this step.</a:t>
            </a:r>
            <a:endParaRPr lang="en-US" sz="1700" dirty="0"/>
          </a:p>
        </p:txBody>
      </p:sp>
      <p:pic>
        <p:nvPicPr>
          <p:cNvPr id="935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56267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7793534" y="3510559"/>
            <a:ext cx="4501381" cy="1091505"/>
          </a:xfrm>
          <a:prstGeom prst="roundRect">
            <a:avLst>
              <a:gd name="adj" fmla="val 15708"/>
            </a:avLst>
          </a:prstGeom>
          <a:solidFill>
            <a:srgbClr val="F3E8FF">
              <a:alpha val="98000"/>
            </a:srgbClr>
          </a:solidFill>
          <a:ln w="14288">
            <a:solidFill>
              <a:srgbClr val="8200DB">
                <a:alpha val="98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1143000" y="4368480"/>
            <a:ext cx="6301904" cy="1933575"/>
          </a:xfrm>
          <a:prstGeom prst="roundRect">
            <a:avLst>
              <a:gd name="adj" fmla="val 8867"/>
            </a:avLst>
          </a:prstGeom>
          <a:solidFill>
            <a:srgbClr val="F0F2F8">
              <a:alpha val="99000"/>
            </a:srgbClr>
          </a:solidFill>
          <a:ln w="14288">
            <a:solidFill>
              <a:srgbClr val="1C398E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2643545" y="4464813"/>
            <a:ext cx="4501455" cy="1781175"/>
          </a:xfrm>
          <a:prstGeom prst="roundRect">
            <a:avLst>
              <a:gd name="adj" fmla="val 9626"/>
            </a:avLst>
          </a:prstGeom>
          <a:solidFill>
            <a:srgbClr val="1C398E">
              <a:alpha val="90000"/>
            </a:srgbClr>
          </a:solidFill>
          <a:ln/>
        </p:spPr>
        <p:txBody>
          <a:bodyPr/>
          <a:lstStyle/>
          <a:p>
            <a:endParaRPr/>
          </a:p>
        </p:txBody>
      </p:sp>
      <p:sp>
        <p:nvSpPr>
          <p:cNvPr id="9005" name="Deco 9005"/>
          <p:cNvSpPr/>
          <p:nvPr/>
        </p:nvSpPr>
        <p:spPr>
          <a:xfrm>
            <a:off x="7793534" y="4795096"/>
            <a:ext cx="4501381" cy="1091505"/>
          </a:xfrm>
          <a:prstGeom prst="roundRect">
            <a:avLst>
              <a:gd name="adj" fmla="val 15708"/>
            </a:avLst>
          </a:prstGeom>
          <a:solidFill>
            <a:srgbClr val="DBEAFE">
              <a:alpha val="97000"/>
            </a:srgbClr>
          </a:solidFill>
          <a:ln w="14288">
            <a:solidFill>
              <a:srgbClr val="1447E6">
                <a:alpha val="97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6" name="Deco 9006"/>
          <p:cNvSpPr/>
          <p:nvPr/>
        </p:nvSpPr>
        <p:spPr>
          <a:xfrm>
            <a:off x="7793534" y="6080565"/>
            <a:ext cx="4501381" cy="1091505"/>
          </a:xfrm>
          <a:prstGeom prst="roundRect">
            <a:avLst>
              <a:gd name="adj" fmla="val 15708"/>
            </a:avLst>
          </a:prstGeom>
          <a:solidFill>
            <a:srgbClr val="DCFCE7">
              <a:alpha val="95000"/>
            </a:srgbClr>
          </a:solidFill>
          <a:ln w="14288">
            <a:solidFill>
              <a:srgbClr val="008236">
                <a:alpha val="9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80033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2"/>
            <a:ext cx="160020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Pipeline diagram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8093571" y="3713690"/>
            <a:ext cx="4018345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8093571" y="4047065"/>
            <a:ext cx="4018345" cy="31045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-39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Module name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538288" y="4763768"/>
            <a:ext cx="5685517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Input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13024545" y="4845813"/>
            <a:ext cx="3725166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Outcome</a:t>
            </a:r>
            <a:endParaRPr lang="en-US" sz="1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8093571" y="4998228"/>
            <a:ext cx="4018345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</a:t>
            </a:r>
            <a:endParaRPr lang="en-US" sz="18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7406804" y="5088857"/>
            <a:ext cx="42483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95000"/>
              </a:lnSpc>
              <a:buNone/>
            </a:pPr>
            <a:r>
              <a:rPr lang="en-US" sz="300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30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12256815" y="5101360"/>
            <a:ext cx="42483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95000"/>
              </a:lnSpc>
              <a:buNone/>
            </a:pPr>
            <a:r>
              <a:rPr lang="en-US" sz="300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30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1538288" y="5154292"/>
            <a:ext cx="5685517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Input label</a:t>
            </a:r>
            <a:endParaRPr lang="en-US" sz="21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xfrm>
            <a:off x="13024544" y="5236339"/>
            <a:ext cx="3725167" cy="6667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Outcome statement</a:t>
            </a:r>
            <a:endParaRPr lang="en-US" sz="21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xfrm>
            <a:off x="8093571" y="5331603"/>
            <a:ext cx="4018345" cy="31045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-39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Module name</a:t>
            </a:r>
            <a:endParaRPr lang="en-US" sz="18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xfrm>
            <a:off x="1538288" y="5563867"/>
            <a:ext cx="5685517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the input.</a:t>
            </a:r>
            <a:endParaRPr lang="en-US" sz="17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xfrm>
            <a:off x="8093571" y="6283696"/>
            <a:ext cx="4018345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</a:t>
            </a:r>
            <a:endParaRPr lang="en-US" sz="1800" dirty="0"/>
          </a:p>
        </p:txBody>
      </p:sp>
      <p:sp>
        <p:nvSpPr>
          <p:cNvPr id="114" name="Text Placeholder 24"/>
          <p:cNvSpPr>
            <a:spLocks noGrp="1"/>
          </p:cNvSpPr>
          <p:nvPr>
            <p:ph type="body" idx="24"/>
          </p:nvPr>
        </p:nvSpPr>
        <p:spPr>
          <a:xfrm>
            <a:off x="8093571" y="6617071"/>
            <a:ext cx="4018345" cy="31045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-39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Module name</a:t>
            </a:r>
            <a:endParaRPr lang="en-US" sz="1800" dirty="0"/>
          </a:p>
        </p:txBody>
      </p:sp>
      <p:pic>
        <p:nvPicPr>
          <p:cNvPr id="936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08504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7793534" y="3510559"/>
            <a:ext cx="4501381" cy="1091505"/>
          </a:xfrm>
          <a:prstGeom prst="roundRect">
            <a:avLst>
              <a:gd name="adj" fmla="val 15708"/>
            </a:avLst>
          </a:prstGeom>
          <a:solidFill>
            <a:srgbClr val="FFFFFF">
              <a:alpha val="98000"/>
            </a:srgbClr>
          </a:solidFill>
          <a:ln w="14288">
            <a:solidFill>
              <a:schemeClr val="tx2"/>
            </a:solidFill>
            <a:prstDash val="solid"/>
          </a:ln>
        </p:spPr>
        <p:txBody>
          <a:bodyPr/>
          <a:lstStyle/>
          <a:p>
            <a:endParaRPr>
              <a:solidFill>
                <a:schemeClr val="tx2"/>
              </a:solidFill>
            </a:endParaRPr>
          </a:p>
        </p:txBody>
      </p:sp>
      <p:sp>
        <p:nvSpPr>
          <p:cNvPr id="9003" name="Deco 9003"/>
          <p:cNvSpPr/>
          <p:nvPr/>
        </p:nvSpPr>
        <p:spPr>
          <a:xfrm>
            <a:off x="1143000" y="4368480"/>
            <a:ext cx="6301904" cy="1933575"/>
          </a:xfrm>
          <a:prstGeom prst="roundRect">
            <a:avLst>
              <a:gd name="adj" fmla="val 8867"/>
            </a:avLst>
          </a:prstGeom>
          <a:solidFill>
            <a:srgbClr val="F0F2F8">
              <a:alpha val="99000"/>
            </a:srgbClr>
          </a:solidFill>
          <a:ln w="14288">
            <a:solidFill>
              <a:srgbClr val="1C398E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2643545" y="4464813"/>
            <a:ext cx="4501455" cy="1781175"/>
          </a:xfrm>
          <a:prstGeom prst="roundRect">
            <a:avLst>
              <a:gd name="adj" fmla="val 9626"/>
            </a:avLst>
          </a:prstGeom>
          <a:solidFill>
            <a:srgbClr val="1C398E">
              <a:alpha val="90000"/>
            </a:srgbClr>
          </a:solidFill>
          <a:ln/>
        </p:spPr>
        <p:txBody>
          <a:bodyPr/>
          <a:lstStyle/>
          <a:p>
            <a:endParaRPr/>
          </a:p>
        </p:txBody>
      </p:sp>
      <p:sp>
        <p:nvSpPr>
          <p:cNvPr id="9005" name="Deco 9005"/>
          <p:cNvSpPr/>
          <p:nvPr/>
        </p:nvSpPr>
        <p:spPr>
          <a:xfrm>
            <a:off x="7793534" y="4795096"/>
            <a:ext cx="4501381" cy="1091505"/>
          </a:xfrm>
          <a:prstGeom prst="roundRect">
            <a:avLst>
              <a:gd name="adj" fmla="val 15708"/>
            </a:avLst>
          </a:prstGeom>
          <a:solidFill>
            <a:srgbClr val="FFFFFF">
              <a:alpha val="97000"/>
            </a:srgbClr>
          </a:solidFill>
          <a:ln w="14288">
            <a:solidFill>
              <a:schemeClr val="tx2"/>
            </a:solidFill>
            <a:prstDash val="solid"/>
          </a:ln>
        </p:spPr>
        <p:txBody>
          <a:bodyPr/>
          <a:lstStyle/>
          <a:p>
            <a:endParaRPr>
              <a:solidFill>
                <a:schemeClr val="tx2"/>
              </a:solidFill>
            </a:endParaRPr>
          </a:p>
        </p:txBody>
      </p:sp>
      <p:sp>
        <p:nvSpPr>
          <p:cNvPr id="9006" name="Deco 9006"/>
          <p:cNvSpPr/>
          <p:nvPr/>
        </p:nvSpPr>
        <p:spPr>
          <a:xfrm>
            <a:off x="7793534" y="6080565"/>
            <a:ext cx="4501381" cy="1091505"/>
          </a:xfrm>
          <a:prstGeom prst="roundRect">
            <a:avLst>
              <a:gd name="adj" fmla="val 15708"/>
            </a:avLst>
          </a:prstGeom>
          <a:solidFill>
            <a:srgbClr val="FFFFFF">
              <a:alpha val="95000"/>
            </a:srgbClr>
          </a:solidFill>
          <a:ln w="14288">
            <a:solidFill>
              <a:schemeClr val="tx2"/>
            </a:solidFill>
            <a:prstDash val="solid"/>
          </a:ln>
        </p:spPr>
        <p:txBody>
          <a:bodyPr/>
          <a:lstStyle/>
          <a:p>
            <a:endParaRPr>
              <a:solidFill>
                <a:schemeClr val="tx2"/>
              </a:solidFill>
            </a:endParaRPr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80033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2"/>
            <a:ext cx="160020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Pipeline diagram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8093571" y="3705946"/>
            <a:ext cx="4018345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</a:t>
            </a:r>
            <a:endParaRPr lang="en-US" sz="1800" dirty="0">
              <a:solidFill>
                <a:schemeClr val="tx2"/>
              </a:solidFill>
            </a:endParaRPr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8093571" y="4039321"/>
            <a:ext cx="4018345" cy="31045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-3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Module name</a:t>
            </a:r>
            <a:endParaRPr lang="en-US" sz="1800" dirty="0">
              <a:solidFill>
                <a:schemeClr val="tx2"/>
              </a:solidFill>
            </a:endParaRPr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538288" y="4763768"/>
            <a:ext cx="5606579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Input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13024545" y="4845813"/>
            <a:ext cx="3725166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Outcome</a:t>
            </a:r>
            <a:endParaRPr lang="en-US" sz="1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8093571" y="4990484"/>
            <a:ext cx="4018345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</a:t>
            </a:r>
            <a:endParaRPr lang="en-US" sz="1800" dirty="0">
              <a:solidFill>
                <a:schemeClr val="tx2"/>
              </a:solidFill>
            </a:endParaRPr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7406804" y="5088857"/>
            <a:ext cx="42483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95000"/>
              </a:lnSpc>
              <a:buNone/>
            </a:pPr>
            <a:r>
              <a:rPr lang="en-US" sz="300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30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12256815" y="5101360"/>
            <a:ext cx="42483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95000"/>
              </a:lnSpc>
              <a:buNone/>
            </a:pPr>
            <a:r>
              <a:rPr lang="en-US" sz="300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30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1538288" y="5154292"/>
            <a:ext cx="5606579" cy="35242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Input label</a:t>
            </a:r>
            <a:endParaRPr lang="en-US" sz="21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xfrm>
            <a:off x="13024544" y="5236339"/>
            <a:ext cx="3725167" cy="6667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-45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Outcome statement</a:t>
            </a:r>
            <a:endParaRPr lang="en-US" sz="21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xfrm>
            <a:off x="8093571" y="5323859"/>
            <a:ext cx="4018345" cy="31045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-3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Module name</a:t>
            </a:r>
            <a:endParaRPr lang="en-US" sz="1800" dirty="0">
              <a:solidFill>
                <a:schemeClr val="tx2"/>
              </a:solidFill>
            </a:endParaRPr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xfrm>
            <a:off x="1538288" y="5563867"/>
            <a:ext cx="5606579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the input.</a:t>
            </a:r>
            <a:endParaRPr lang="en-US" sz="17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xfrm>
            <a:off x="8093571" y="6275952"/>
            <a:ext cx="4018345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Label</a:t>
            </a:r>
            <a:endParaRPr lang="en-US" sz="1800" dirty="0">
              <a:solidFill>
                <a:schemeClr val="tx2"/>
              </a:solidFill>
            </a:endParaRPr>
          </a:p>
        </p:txBody>
      </p:sp>
      <p:sp>
        <p:nvSpPr>
          <p:cNvPr id="114" name="Text Placeholder 24"/>
          <p:cNvSpPr>
            <a:spLocks noGrp="1"/>
          </p:cNvSpPr>
          <p:nvPr>
            <p:ph type="body" idx="24"/>
          </p:nvPr>
        </p:nvSpPr>
        <p:spPr>
          <a:xfrm>
            <a:off x="8093571" y="6609327"/>
            <a:ext cx="4018345" cy="31045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-3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Module name</a:t>
            </a:r>
            <a:endParaRPr lang="en-US" sz="1800" dirty="0">
              <a:solidFill>
                <a:schemeClr val="tx2"/>
              </a:solidFill>
            </a:endParaRPr>
          </a:p>
        </p:txBody>
      </p:sp>
      <p:pic>
        <p:nvPicPr>
          <p:cNvPr id="936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08504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3726805"/>
            <a:ext cx="4702262" cy="226894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6600" kern="0" spc="-9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85000"/>
              </a:lnSpc>
              <a:buNone/>
            </a:pPr>
            <a:r>
              <a:rPr lang="en-US" sz="16600" kern="0" spc="-49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r>
              <a:rPr lang="en-US" sz="16600" kern="0" spc="-498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%</a:t>
            </a:r>
            <a:endParaRPr lang="en-US" sz="16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000" kern="0" spc="-3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000" kern="0" spc="-6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number represents: one short line of context.</a:t>
            </a:r>
            <a:endParaRPr lang="en-US" sz="3000" dirty="0"/>
          </a:p>
        </p:txBody>
      </p:sp>
      <p:pic>
        <p:nvPicPr>
          <p:cNvPr id="937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4842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7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13"/>
            <a:ext cx="162052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Metrics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4682564"/>
            <a:ext cx="3917197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5257800" y="4684213"/>
            <a:ext cx="3917197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9372600" y="4687146"/>
            <a:ext cx="3917197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13487400" y="4691915"/>
            <a:ext cx="3917197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5719922"/>
            <a:ext cx="3657601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measures</a:t>
            </a:r>
            <a:endParaRPr lang="en-US" sz="17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5257800" y="5721571"/>
            <a:ext cx="3657601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measures</a:t>
            </a:r>
            <a:endParaRPr lang="en-US" sz="17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9372600" y="5724504"/>
            <a:ext cx="3657601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measures</a:t>
            </a:r>
            <a:endParaRPr lang="en-US" sz="17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13487400" y="5729273"/>
            <a:ext cx="3657601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measures</a:t>
            </a:r>
            <a:endParaRPr lang="en-US" sz="1700" dirty="0"/>
          </a:p>
        </p:txBody>
      </p:sp>
      <p:pic>
        <p:nvPicPr>
          <p:cNvPr id="938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85224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1"/>
            <a:ext cx="164846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Chart title</a:t>
            </a:r>
            <a:endParaRPr lang="en-US" sz="3600" dirty="0"/>
          </a:p>
        </p:txBody>
      </p:sp>
      <p:graphicFrame>
        <p:nvGraphicFramePr>
          <p:cNvPr id="950" name="BarChart"/>
          <p:cNvGraphicFramePr>
            <a:graphicFrameLocks noGrp="1"/>
          </p:cNvGraphicFramePr>
          <p:nvPr>
            <p:ph idx="12"/>
            <p:extLst>
              <p:ext uri="{D42A27DB-BD31-4B8C-83A1-F6EECF244321}">
                <p14:modId xmlns:p14="http://schemas.microsoft.com/office/powerpoint/2010/main" val="535289352"/>
              </p:ext>
            </p:extLst>
          </p:nvPr>
        </p:nvGraphicFramePr>
        <p:xfrm>
          <a:off x="1143000" y="2486025"/>
          <a:ext cx="16002000" cy="586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390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2573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1"/>
            <a:ext cx="1648460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Trend chart title</a:t>
            </a:r>
            <a:endParaRPr lang="en-US" sz="3600" dirty="0"/>
          </a:p>
        </p:txBody>
      </p:sp>
      <p:graphicFrame>
        <p:nvGraphicFramePr>
          <p:cNvPr id="951" name="TrendChart"/>
          <p:cNvGraphicFramePr>
            <a:graphicFrameLocks noGrp="1"/>
          </p:cNvGraphicFramePr>
          <p:nvPr>
            <p:ph idx="12"/>
            <p:extLst>
              <p:ext uri="{D42A27DB-BD31-4B8C-83A1-F6EECF244321}">
                <p14:modId xmlns:p14="http://schemas.microsoft.com/office/powerpoint/2010/main" val="162483107"/>
              </p:ext>
            </p:extLst>
          </p:nvPr>
        </p:nvGraphicFramePr>
        <p:xfrm>
          <a:off x="1143000" y="2486025"/>
          <a:ext cx="16002000" cy="586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400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69280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1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9002" name="Deco 9002"/>
          <p:cNvCxnSpPr/>
          <p:nvPr/>
        </p:nvCxnSpPr>
        <p:spPr>
          <a:xfrm>
            <a:off x="1143000" y="3870815"/>
            <a:ext cx="544063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3" name="Deco 9003"/>
          <p:cNvCxnSpPr/>
          <p:nvPr/>
        </p:nvCxnSpPr>
        <p:spPr>
          <a:xfrm>
            <a:off x="6583635" y="3870815"/>
            <a:ext cx="326194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4" name="Deco 9004"/>
          <p:cNvCxnSpPr/>
          <p:nvPr/>
        </p:nvCxnSpPr>
        <p:spPr>
          <a:xfrm>
            <a:off x="9845576" y="3870815"/>
            <a:ext cx="3431084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5" name="Deco 9005"/>
          <p:cNvCxnSpPr/>
          <p:nvPr/>
        </p:nvCxnSpPr>
        <p:spPr>
          <a:xfrm>
            <a:off x="13276659" y="3870815"/>
            <a:ext cx="3868341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6" name="Deco 9006"/>
          <p:cNvCxnSpPr/>
          <p:nvPr/>
        </p:nvCxnSpPr>
        <p:spPr>
          <a:xfrm>
            <a:off x="1143000" y="4723301"/>
            <a:ext cx="544063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7" name="Deco 9007"/>
          <p:cNvCxnSpPr/>
          <p:nvPr/>
        </p:nvCxnSpPr>
        <p:spPr>
          <a:xfrm>
            <a:off x="6583635" y="4723301"/>
            <a:ext cx="326194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8" name="Deco 9008"/>
          <p:cNvCxnSpPr/>
          <p:nvPr/>
        </p:nvCxnSpPr>
        <p:spPr>
          <a:xfrm>
            <a:off x="9845576" y="4723301"/>
            <a:ext cx="3431084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9" name="Deco 9009"/>
          <p:cNvCxnSpPr/>
          <p:nvPr/>
        </p:nvCxnSpPr>
        <p:spPr>
          <a:xfrm>
            <a:off x="13276659" y="4723301"/>
            <a:ext cx="3868341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10" name="Deco 9010"/>
          <p:cNvCxnSpPr/>
          <p:nvPr/>
        </p:nvCxnSpPr>
        <p:spPr>
          <a:xfrm>
            <a:off x="1143000" y="5571026"/>
            <a:ext cx="544063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11" name="Deco 9011"/>
          <p:cNvCxnSpPr/>
          <p:nvPr/>
        </p:nvCxnSpPr>
        <p:spPr>
          <a:xfrm>
            <a:off x="6583635" y="5571026"/>
            <a:ext cx="326194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12" name="Deco 9012"/>
          <p:cNvCxnSpPr/>
          <p:nvPr/>
        </p:nvCxnSpPr>
        <p:spPr>
          <a:xfrm>
            <a:off x="9845576" y="5571026"/>
            <a:ext cx="3431084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13" name="Deco 9013"/>
          <p:cNvCxnSpPr/>
          <p:nvPr/>
        </p:nvCxnSpPr>
        <p:spPr>
          <a:xfrm>
            <a:off x="13276659" y="5571026"/>
            <a:ext cx="3868341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14" name="Deco 9014"/>
          <p:cNvCxnSpPr/>
          <p:nvPr/>
        </p:nvCxnSpPr>
        <p:spPr>
          <a:xfrm>
            <a:off x="1143000" y="6418751"/>
            <a:ext cx="544063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15" name="Deco 9015"/>
          <p:cNvCxnSpPr/>
          <p:nvPr/>
        </p:nvCxnSpPr>
        <p:spPr>
          <a:xfrm>
            <a:off x="6583635" y="6418751"/>
            <a:ext cx="326194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16" name="Deco 9016"/>
          <p:cNvCxnSpPr/>
          <p:nvPr/>
        </p:nvCxnSpPr>
        <p:spPr>
          <a:xfrm>
            <a:off x="9845576" y="6418751"/>
            <a:ext cx="3431084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17" name="Deco 9017"/>
          <p:cNvCxnSpPr/>
          <p:nvPr/>
        </p:nvCxnSpPr>
        <p:spPr>
          <a:xfrm>
            <a:off x="13276659" y="6418751"/>
            <a:ext cx="3868341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Table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371600" y="3404089"/>
            <a:ext cx="3897984" cy="3262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b="1" kern="0" spc="10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b="1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</a:t>
            </a:r>
            <a:endParaRPr lang="en-US" sz="1800" b="1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6812236" y="3404089"/>
            <a:ext cx="2765398" cy="3262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b="1" kern="0" spc="10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b="1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STAGE</a:t>
            </a:r>
            <a:endParaRPr lang="en-US" sz="1800" b="1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0074176" y="3404089"/>
            <a:ext cx="3868341" cy="3262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b="1" kern="0" spc="10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b="1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COUNT</a:t>
            </a:r>
            <a:endParaRPr lang="en-US" sz="1800" b="1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13414342" y="3404089"/>
            <a:ext cx="3502058" cy="326231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b="1" kern="0" spc="108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r">
              <a:lnSpc>
                <a:spcPct val="130000"/>
              </a:lnSpc>
              <a:buNone/>
            </a:pPr>
            <a:r>
              <a:rPr lang="en-US" sz="1800" b="1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STATUS</a:t>
            </a:r>
            <a:endParaRPr lang="en-US" sz="1800" b="1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Row label one</a:t>
            </a:r>
            <a:endParaRPr lang="en-US" sz="195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Stage</a:t>
            </a:r>
            <a:endParaRPr lang="en-US" sz="195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195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15648709" y="4008190"/>
            <a:ext cx="1331349" cy="592024"/>
          </a:xfrm>
          <a:prstGeom prst="roundRect">
            <a:avLst>
              <a:gd name="adj" fmla="val 50000"/>
            </a:avLst>
          </a:prstGeom>
          <a:solidFill>
            <a:srgbClr val="DCFCE7"/>
          </a:solidFill>
          <a:ln w="14288">
            <a:solidFill>
              <a:srgbClr val="008236"/>
            </a:solidFill>
            <a:prstDash val="solid"/>
          </a:ln>
        </p:spPr>
        <p:txBody>
          <a:bodyPr wrap="squar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067A3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dirty="0">
                <a:solidFill>
                  <a:srgbClr val="067A3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Status</a:t>
            </a:r>
            <a:endParaRPr lang="en-US" sz="18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Row label two</a:t>
            </a:r>
            <a:endParaRPr lang="en-US" sz="195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Stage</a:t>
            </a:r>
            <a:endParaRPr lang="en-US" sz="195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195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xfrm>
            <a:off x="15648709" y="4855915"/>
            <a:ext cx="1331349" cy="592024"/>
          </a:xfrm>
          <a:prstGeom prst="roundRect">
            <a:avLst>
              <a:gd name="adj" fmla="val 50000"/>
            </a:avLst>
          </a:prstGeom>
          <a:solidFill>
            <a:srgbClr val="DCFCE7"/>
          </a:solidFill>
          <a:ln w="14288">
            <a:solidFill>
              <a:srgbClr val="008236"/>
            </a:solidFill>
            <a:prstDash val="solid"/>
          </a:ln>
        </p:spPr>
        <p:txBody>
          <a:bodyPr wrap="squar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067A3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dirty="0">
                <a:solidFill>
                  <a:srgbClr val="067A3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Status</a:t>
            </a:r>
            <a:endParaRPr lang="en-US" sz="1800" dirty="0"/>
          </a:p>
        </p:txBody>
      </p:sp>
      <p:sp>
        <p:nvSpPr>
          <p:cNvPr id="114" name="Text Placeholder 24"/>
          <p:cNvSpPr>
            <a:spLocks noGrp="1"/>
          </p:cNvSpPr>
          <p:nvPr>
            <p:ph type="body" idx="2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Row label three</a:t>
            </a:r>
            <a:endParaRPr lang="en-US" sz="1950" dirty="0"/>
          </a:p>
        </p:txBody>
      </p:sp>
      <p:sp>
        <p:nvSpPr>
          <p:cNvPr id="115" name="Text Placeholder 25"/>
          <p:cNvSpPr>
            <a:spLocks noGrp="1"/>
          </p:cNvSpPr>
          <p:nvPr>
            <p:ph type="body" idx="2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Stage</a:t>
            </a:r>
            <a:endParaRPr lang="en-US" sz="1950" dirty="0"/>
          </a:p>
        </p:txBody>
      </p:sp>
      <p:sp>
        <p:nvSpPr>
          <p:cNvPr id="116" name="Text Placeholder 26"/>
          <p:cNvSpPr>
            <a:spLocks noGrp="1"/>
          </p:cNvSpPr>
          <p:nvPr>
            <p:ph type="body" idx="2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1950" dirty="0"/>
          </a:p>
        </p:txBody>
      </p:sp>
      <p:sp>
        <p:nvSpPr>
          <p:cNvPr id="117" name="Text Placeholder 27"/>
          <p:cNvSpPr>
            <a:spLocks noGrp="1"/>
          </p:cNvSpPr>
          <p:nvPr>
            <p:ph type="body" idx="27"/>
          </p:nvPr>
        </p:nvSpPr>
        <p:spPr>
          <a:xfrm>
            <a:off x="15648709" y="5703640"/>
            <a:ext cx="1331349" cy="592024"/>
          </a:xfrm>
          <a:prstGeom prst="roundRect">
            <a:avLst>
              <a:gd name="adj" fmla="val 50000"/>
            </a:avLst>
          </a:prstGeom>
          <a:solidFill>
            <a:srgbClr val="DBEAFE"/>
          </a:solidFill>
          <a:ln w="14288">
            <a:solidFill>
              <a:srgbClr val="1447E6"/>
            </a:solidFill>
            <a:prstDash val="solid"/>
          </a:ln>
        </p:spPr>
        <p:txBody>
          <a:bodyPr wrap="squar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A52C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dirty="0">
                <a:solidFill>
                  <a:srgbClr val="1A52C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Status</a:t>
            </a:r>
            <a:endParaRPr lang="en-US" sz="1800" dirty="0"/>
          </a:p>
        </p:txBody>
      </p:sp>
      <p:sp>
        <p:nvSpPr>
          <p:cNvPr id="118" name="Text Placeholder 28"/>
          <p:cNvSpPr>
            <a:spLocks noGrp="1"/>
          </p:cNvSpPr>
          <p:nvPr>
            <p:ph type="body" idx="2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Row label four</a:t>
            </a:r>
            <a:endParaRPr lang="en-US" sz="1950" dirty="0"/>
          </a:p>
        </p:txBody>
      </p:sp>
      <p:sp>
        <p:nvSpPr>
          <p:cNvPr id="119" name="Text Placeholder 29"/>
          <p:cNvSpPr>
            <a:spLocks noGrp="1"/>
          </p:cNvSpPr>
          <p:nvPr>
            <p:ph type="body" idx="2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Stage</a:t>
            </a:r>
            <a:endParaRPr lang="en-US" sz="1950" dirty="0"/>
          </a:p>
        </p:txBody>
      </p:sp>
      <p:sp>
        <p:nvSpPr>
          <p:cNvPr id="120" name="Text Placeholder 30"/>
          <p:cNvSpPr>
            <a:spLocks noGrp="1"/>
          </p:cNvSpPr>
          <p:nvPr>
            <p:ph type="body" idx="3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kern="0" spc="39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—</a:t>
            </a:r>
            <a:endParaRPr lang="en-US" sz="1950" dirty="0"/>
          </a:p>
        </p:txBody>
      </p:sp>
      <p:sp>
        <p:nvSpPr>
          <p:cNvPr id="121" name="Text Placeholder 31"/>
          <p:cNvSpPr>
            <a:spLocks noGrp="1"/>
          </p:cNvSpPr>
          <p:nvPr>
            <p:ph type="body" idx="31"/>
          </p:nvPr>
        </p:nvSpPr>
        <p:spPr>
          <a:xfrm>
            <a:off x="15648709" y="6551365"/>
            <a:ext cx="1331349" cy="592024"/>
          </a:xfrm>
          <a:prstGeom prst="roundRect">
            <a:avLst>
              <a:gd name="adj" fmla="val 50000"/>
            </a:avLst>
          </a:prstGeom>
          <a:solidFill>
            <a:srgbClr val="F3E8FF"/>
          </a:solidFill>
          <a:ln w="14288">
            <a:solidFill>
              <a:srgbClr val="8200DB"/>
            </a:solidFill>
            <a:prstDash val="solid"/>
          </a:ln>
        </p:spPr>
        <p:txBody>
          <a:bodyPr wrap="squar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7C1F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dirty="0">
                <a:solidFill>
                  <a:srgbClr val="7C1FC4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Status</a:t>
            </a:r>
            <a:endParaRPr lang="en-US" sz="1800" dirty="0"/>
          </a:p>
        </p:txBody>
      </p:sp>
      <p:pic>
        <p:nvPicPr>
          <p:cNvPr id="941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4527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33"/>
            <a:ext cx="16135066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Map section title</a:t>
            </a:r>
            <a:endParaRPr lang="en-US" sz="3600" dirty="0"/>
          </a:p>
        </p:txBody>
      </p:sp>
      <p:sp>
        <p:nvSpPr>
          <p:cNvPr id="102" name="Picture Placeholder 12"/>
          <p:cNvSpPr>
            <a:spLocks noGrp="1"/>
          </p:cNvSpPr>
          <p:nvPr>
            <p:ph type="pic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9525000" y="3740491"/>
            <a:ext cx="3752566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3525500" y="3742986"/>
            <a:ext cx="3752566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9525000" y="4715503"/>
            <a:ext cx="3752566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measures</a:t>
            </a:r>
            <a:endParaRPr lang="en-US" sz="17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13525500" y="4717998"/>
            <a:ext cx="3752566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measures</a:t>
            </a:r>
            <a:endParaRPr lang="en-US" sz="17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9525000" y="5673365"/>
            <a:ext cx="3752566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13525500" y="5676830"/>
            <a:ext cx="3752566" cy="1028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defRPr lang="en-US" sz="7200" kern="0" spc="-31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0000"/>
              </a:lnSpc>
              <a:buNone/>
            </a:pPr>
            <a:r>
              <a:rPr lang="en-US" sz="7200" kern="0" spc="-18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</a:t>
            </a:r>
            <a:endParaRPr lang="en-US" sz="72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9525000" y="6648377"/>
            <a:ext cx="3752566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measures</a:t>
            </a:r>
            <a:endParaRPr lang="en-US" sz="17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xfrm>
            <a:off x="13525500" y="6651842"/>
            <a:ext cx="3752566" cy="34669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this figure measures</a:t>
            </a:r>
            <a:endParaRPr lang="en-US" sz="1700" dirty="0"/>
          </a:p>
        </p:txBody>
      </p:sp>
      <p:pic>
        <p:nvPicPr>
          <p:cNvPr id="942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30331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301" name="Shape 0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696218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9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Roadma</a:t>
            </a:r>
            <a:r>
              <a:rPr lang="en-US" sz="360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6374626"/>
            <a:ext cx="3439391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Year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5143500" y="6376686"/>
            <a:ext cx="3439391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Year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9144000" y="6380194"/>
            <a:ext cx="3439391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Year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13144500" y="6385815"/>
            <a:ext cx="3439391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Year</a:t>
            </a:r>
            <a:endParaRPr lang="en-US" sz="1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6746101"/>
            <a:ext cx="3439391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3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Phase title</a:t>
            </a:r>
            <a:endParaRPr lang="en-US" sz="225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5143500" y="6748161"/>
            <a:ext cx="3439391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3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Phase title</a:t>
            </a:r>
            <a:endParaRPr lang="en-US" sz="225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9144000" y="6751669"/>
            <a:ext cx="3439391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3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Phase title</a:t>
            </a:r>
            <a:endParaRPr lang="en-US" sz="225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13144500" y="6757290"/>
            <a:ext cx="3439391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kern="0" spc="-3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Phase title</a:t>
            </a:r>
            <a:endParaRPr lang="en-US" sz="225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xfrm>
            <a:off x="1143000" y="7208064"/>
            <a:ext cx="3439391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happens in this phase: one or two lines.</a:t>
            </a:r>
            <a:endParaRPr lang="en-US" sz="17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xfrm>
            <a:off x="5143500" y="7210123"/>
            <a:ext cx="3439391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happens in this phase: one or two lines.</a:t>
            </a:r>
            <a:endParaRPr lang="en-US" sz="17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xfrm>
            <a:off x="9144000" y="7213632"/>
            <a:ext cx="3439391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happens in this phase: one or two lines.</a:t>
            </a:r>
            <a:endParaRPr lang="en-US" sz="17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xfrm>
            <a:off x="13144500" y="7219253"/>
            <a:ext cx="3439391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happens in this phase: one or two lines.</a:t>
            </a:r>
            <a:endParaRPr lang="en-US" sz="1700" dirty="0"/>
          </a:p>
        </p:txBody>
      </p:sp>
      <p:cxnSp>
        <p:nvCxnSpPr>
          <p:cNvPr id="200" name="Roadmap Track"/>
          <p:cNvCxnSpPr/>
          <p:nvPr/>
        </p:nvCxnSpPr>
        <p:spPr>
          <a:xfrm>
            <a:off x="1143000" y="6001598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201" name="Roadmap Dot 1"/>
          <p:cNvSpPr/>
          <p:nvPr/>
        </p:nvSpPr>
        <p:spPr>
          <a:xfrm>
            <a:off x="1143000" y="5874598"/>
            <a:ext cx="254000" cy="254000"/>
          </a:xfrm>
          <a:prstGeom prst="ellipse">
            <a:avLst/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9050">
            <a:solidFill>
              <a:srgbClr val="1C398E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202" name="Roadmap Dot 2"/>
          <p:cNvSpPr/>
          <p:nvPr/>
        </p:nvSpPr>
        <p:spPr>
          <a:xfrm>
            <a:off x="5143500" y="5874598"/>
            <a:ext cx="254000" cy="254000"/>
          </a:xfrm>
          <a:prstGeom prst="ellipse">
            <a:avLst/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9050">
            <a:solidFill>
              <a:srgbClr val="1C398E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203" name="Roadmap Dot 3"/>
          <p:cNvSpPr/>
          <p:nvPr/>
        </p:nvSpPr>
        <p:spPr>
          <a:xfrm>
            <a:off x="9144000" y="5874598"/>
            <a:ext cx="254000" cy="254000"/>
          </a:xfrm>
          <a:prstGeom prst="ellipse">
            <a:avLst/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9050">
            <a:solidFill>
              <a:srgbClr val="1C398E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204" name="Roadmap Dot 4"/>
          <p:cNvSpPr/>
          <p:nvPr/>
        </p:nvSpPr>
        <p:spPr>
          <a:xfrm>
            <a:off x="13144500" y="5874598"/>
            <a:ext cx="254000" cy="254000"/>
          </a:xfrm>
          <a:prstGeom prst="ellipse">
            <a:avLst/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9050">
            <a:solidFill>
              <a:srgbClr val="1C398E"/>
            </a:solidFill>
          </a:ln>
        </p:spPr>
        <p:txBody>
          <a:bodyPr/>
          <a:lstStyle/>
          <a:p>
            <a:endParaRPr/>
          </a:p>
        </p:txBody>
      </p:sp>
      <p:pic>
        <p:nvPicPr>
          <p:cNvPr id="9430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66916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1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9002" name="Deco 9002"/>
          <p:cNvCxnSpPr/>
          <p:nvPr/>
        </p:nvCxnSpPr>
        <p:spPr>
          <a:xfrm>
            <a:off x="1143000" y="3995157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3" name="Deco 9003"/>
          <p:cNvCxnSpPr/>
          <p:nvPr/>
        </p:nvCxnSpPr>
        <p:spPr>
          <a:xfrm>
            <a:off x="1143000" y="5335280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4" name="Deco 9004"/>
          <p:cNvCxnSpPr/>
          <p:nvPr/>
        </p:nvCxnSpPr>
        <p:spPr>
          <a:xfrm>
            <a:off x="1143000" y="6675403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Milestones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54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700" kern="0" spc="-27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Year</a:t>
            </a:r>
            <a:endParaRPr lang="en-US" sz="27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Milestone title</a:t>
            </a:r>
            <a:endParaRPr lang="en-US" sz="24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happened: one line of context.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54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700" kern="0" spc="-27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Year</a:t>
            </a:r>
            <a:endParaRPr lang="en-US" sz="27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Milestone title</a:t>
            </a:r>
            <a:endParaRPr lang="en-US" sz="24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happened: one line of context.</a:t>
            </a:r>
            <a:endParaRPr lang="en-US" sz="18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54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700" kern="0" spc="-27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Year</a:t>
            </a:r>
            <a:endParaRPr lang="en-US" sz="27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Milestone title</a:t>
            </a:r>
            <a:endParaRPr lang="en-US" sz="24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happened: one line of context.</a:t>
            </a:r>
            <a:endParaRPr lang="en-US" sz="18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700" kern="0" spc="-54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700" kern="0" spc="-27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Year</a:t>
            </a:r>
            <a:endParaRPr lang="en-US" sz="27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Milestone title</a:t>
            </a:r>
            <a:endParaRPr lang="en-US" sz="24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What happened: one line of context.</a:t>
            </a:r>
            <a:endParaRPr lang="en-US" sz="1800" dirty="0"/>
          </a:p>
        </p:txBody>
      </p:sp>
      <p:pic>
        <p:nvPicPr>
          <p:cNvPr id="944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24630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Team section title</a:t>
            </a:r>
            <a:endParaRPr lang="en-US" sz="3600" dirty="0"/>
          </a:p>
        </p:txBody>
      </p:sp>
      <p:sp>
        <p:nvSpPr>
          <p:cNvPr id="102" name="Picture Placeholder 12"/>
          <p:cNvSpPr>
            <a:spLocks noGrp="1"/>
          </p:cNvSpPr>
          <p:nvPr>
            <p:ph type="pic" idx="1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3" name="Picture Placeholder 13"/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4" name="Picture Placeholder 14"/>
          <p:cNvSpPr>
            <a:spLocks noGrp="1"/>
          </p:cNvSpPr>
          <p:nvPr>
            <p:ph type="pic" idx="1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5" name="Picture Placeholder 15"/>
          <p:cNvSpPr>
            <a:spLocks noGrp="1"/>
          </p:cNvSpPr>
          <p:nvPr>
            <p:ph type="pic" idx="1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6873133"/>
            <a:ext cx="365586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b="1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Full Name</a:t>
            </a:r>
            <a:endParaRPr lang="en-US" sz="21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5200650" y="6874829"/>
            <a:ext cx="365586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b="1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Full Name</a:t>
            </a:r>
            <a:endParaRPr lang="en-US" sz="21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9258300" y="6877828"/>
            <a:ext cx="365586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b="1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Full Name</a:t>
            </a:r>
            <a:endParaRPr lang="en-US" sz="21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13315950" y="6882694"/>
            <a:ext cx="3655868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b="1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Full Name</a:t>
            </a:r>
            <a:endParaRPr lang="en-US" sz="21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xfrm>
            <a:off x="1143000" y="7216033"/>
            <a:ext cx="365586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Role / title</a:t>
            </a:r>
            <a:endParaRPr lang="en-US" sz="18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xfrm>
            <a:off x="5200650" y="7217729"/>
            <a:ext cx="365586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Role / title</a:t>
            </a:r>
            <a:endParaRPr lang="en-US" sz="18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xfrm>
            <a:off x="9258300" y="7220728"/>
            <a:ext cx="365586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Role / title</a:t>
            </a:r>
            <a:endParaRPr lang="en-US" sz="18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xfrm>
            <a:off x="13315950" y="7225594"/>
            <a:ext cx="3655868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Role / title</a:t>
            </a:r>
            <a:endParaRPr lang="en-US" sz="1800" dirty="0"/>
          </a:p>
        </p:txBody>
      </p:sp>
      <p:sp>
        <p:nvSpPr>
          <p:cNvPr id="114" name="Text Placeholder 24"/>
          <p:cNvSpPr>
            <a:spLocks noGrp="1"/>
          </p:cNvSpPr>
          <p:nvPr>
            <p:ph type="body" idx="24"/>
          </p:nvPr>
        </p:nvSpPr>
        <p:spPr>
          <a:xfrm>
            <a:off x="1143000" y="7587508"/>
            <a:ext cx="3655868" cy="247651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</a:t>
            </a:r>
            <a:endParaRPr lang="en-US" sz="1275" dirty="0"/>
          </a:p>
        </p:txBody>
      </p:sp>
      <p:sp>
        <p:nvSpPr>
          <p:cNvPr id="115" name="Text Placeholder 25"/>
          <p:cNvSpPr>
            <a:spLocks noGrp="1"/>
          </p:cNvSpPr>
          <p:nvPr>
            <p:ph type="body" idx="25"/>
          </p:nvPr>
        </p:nvSpPr>
        <p:spPr>
          <a:xfrm>
            <a:off x="5200650" y="7589204"/>
            <a:ext cx="3655868" cy="247651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</a:t>
            </a:r>
            <a:endParaRPr lang="en-US" sz="1275" dirty="0"/>
          </a:p>
        </p:txBody>
      </p:sp>
      <p:sp>
        <p:nvSpPr>
          <p:cNvPr id="116" name="Text Placeholder 26"/>
          <p:cNvSpPr>
            <a:spLocks noGrp="1"/>
          </p:cNvSpPr>
          <p:nvPr>
            <p:ph type="body" idx="26"/>
          </p:nvPr>
        </p:nvSpPr>
        <p:spPr>
          <a:xfrm>
            <a:off x="9258300" y="7592203"/>
            <a:ext cx="3655868" cy="247651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</a:t>
            </a:r>
            <a:endParaRPr lang="en-US" sz="1275" dirty="0"/>
          </a:p>
        </p:txBody>
      </p:sp>
      <p:sp>
        <p:nvSpPr>
          <p:cNvPr id="117" name="Text Placeholder 27"/>
          <p:cNvSpPr>
            <a:spLocks noGrp="1"/>
          </p:cNvSpPr>
          <p:nvPr>
            <p:ph type="body" idx="27"/>
          </p:nvPr>
        </p:nvSpPr>
        <p:spPr>
          <a:xfrm>
            <a:off x="13315950" y="7597069"/>
            <a:ext cx="3655868" cy="247651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</a:t>
            </a:r>
            <a:endParaRPr lang="en-US" sz="1275" dirty="0"/>
          </a:p>
        </p:txBody>
      </p:sp>
      <p:pic>
        <p:nvPicPr>
          <p:cNvPr id="945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50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601" name="Deco 9601"/>
          <p:cNvCxnSpPr>
            <a:cxnSpLocks noGrp="1" noMove="1"/>
          </p:cNvCxnSpPr>
          <p:nvPr/>
        </p:nvCxnSpPr>
        <p:spPr>
          <a:xfrm>
            <a:off x="1143000" y="102395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2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dirty="0"/>
              <a:t>AGENDA POINT</a:t>
            </a:r>
          </a:p>
        </p:txBody>
      </p:sp>
      <p:sp>
        <p:nvSpPr>
          <p:cNvPr id="2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indent="0" algn="l">
              <a:buNone/>
            </a:pPr>
            <a:r>
              <a:rPr lang="en-US" spc="-117" dirty="0"/>
              <a:t>Meet the team</a:t>
            </a:r>
          </a:p>
        </p:txBody>
      </p:sp>
      <p:sp>
        <p:nvSpPr>
          <p:cNvPr id="210" name="Picture Placeholder 20"/>
          <p:cNvSpPr>
            <a:spLocks noGrp="1"/>
          </p:cNvSpPr>
          <p:nvPr>
            <p:ph type="pic" idx="20"/>
          </p:nvPr>
        </p:nvSpPr>
        <p:spPr>
          <a:xfrm>
            <a:off x="1143000" y="2924729"/>
            <a:ext cx="1900000" cy="1900000"/>
          </a:xfrm>
          <a:prstGeom prst="roundRect">
            <a:avLst/>
          </a:prstGeom>
        </p:spPr>
        <p:txBody>
          <a:bodyPr/>
          <a:lstStyle/>
          <a:p>
            <a:pPr>
              <a:buNone/>
            </a:pPr>
            <a:endParaRPr lang="en-US"/>
          </a:p>
        </p:txBody>
      </p:sp>
      <p:sp>
        <p:nvSpPr>
          <p:cNvPr id="211" name="Text Placeholder 30"/>
          <p:cNvSpPr>
            <a:spLocks noGrp="1"/>
          </p:cNvSpPr>
          <p:nvPr>
            <p:ph type="body" idx="30"/>
          </p:nvPr>
        </p:nvSpPr>
        <p:spPr>
          <a:xfrm>
            <a:off x="3306795" y="2924729"/>
            <a:ext cx="2934000" cy="40005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Full Name</a:t>
            </a:r>
          </a:p>
        </p:txBody>
      </p:sp>
      <p:sp>
        <p:nvSpPr>
          <p:cNvPr id="212" name="Text Placeholder 40"/>
          <p:cNvSpPr>
            <a:spLocks noGrp="1"/>
          </p:cNvSpPr>
          <p:nvPr>
            <p:ph type="body" idx="40"/>
          </p:nvPr>
        </p:nvSpPr>
        <p:spPr>
          <a:xfrm>
            <a:off x="3306795" y="3374729"/>
            <a:ext cx="2934000" cy="90000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One or two lines describing this person's role.</a:t>
            </a:r>
          </a:p>
        </p:txBody>
      </p:sp>
      <p:sp>
        <p:nvSpPr>
          <p:cNvPr id="213" name="Picture Placeholder 21"/>
          <p:cNvSpPr>
            <a:spLocks noGrp="1"/>
          </p:cNvSpPr>
          <p:nvPr>
            <p:ph type="pic" idx="21"/>
          </p:nvPr>
        </p:nvSpPr>
        <p:spPr>
          <a:xfrm>
            <a:off x="6627000" y="2924729"/>
            <a:ext cx="1900000" cy="1900000"/>
          </a:xfrm>
          <a:prstGeom prst="roundRect">
            <a:avLst/>
          </a:prstGeom>
        </p:spPr>
        <p:txBody>
          <a:bodyPr/>
          <a:lstStyle/>
          <a:p>
            <a:pPr>
              <a:buNone/>
            </a:pPr>
            <a:endParaRPr lang="en-US"/>
          </a:p>
        </p:txBody>
      </p:sp>
      <p:sp>
        <p:nvSpPr>
          <p:cNvPr id="214" name="Text Placeholder 31"/>
          <p:cNvSpPr>
            <a:spLocks noGrp="1"/>
          </p:cNvSpPr>
          <p:nvPr>
            <p:ph type="body" idx="31"/>
          </p:nvPr>
        </p:nvSpPr>
        <p:spPr>
          <a:xfrm>
            <a:off x="8790795" y="2924729"/>
            <a:ext cx="2934000" cy="40005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Full Name</a:t>
            </a:r>
          </a:p>
        </p:txBody>
      </p:sp>
      <p:sp>
        <p:nvSpPr>
          <p:cNvPr id="215" name="Text Placeholder 41"/>
          <p:cNvSpPr>
            <a:spLocks noGrp="1"/>
          </p:cNvSpPr>
          <p:nvPr>
            <p:ph type="body" idx="41"/>
          </p:nvPr>
        </p:nvSpPr>
        <p:spPr>
          <a:xfrm>
            <a:off x="8790795" y="3374729"/>
            <a:ext cx="2934000" cy="90000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One or two lines describing this person's role.</a:t>
            </a:r>
          </a:p>
        </p:txBody>
      </p:sp>
      <p:sp>
        <p:nvSpPr>
          <p:cNvPr id="216" name="Picture Placeholder 22"/>
          <p:cNvSpPr>
            <a:spLocks noGrp="1"/>
          </p:cNvSpPr>
          <p:nvPr>
            <p:ph type="pic" idx="22"/>
          </p:nvPr>
        </p:nvSpPr>
        <p:spPr>
          <a:xfrm>
            <a:off x="12111000" y="2924729"/>
            <a:ext cx="1900000" cy="1900000"/>
          </a:xfrm>
          <a:prstGeom prst="roundRect">
            <a:avLst/>
          </a:prstGeom>
        </p:spPr>
        <p:txBody>
          <a:bodyPr/>
          <a:lstStyle/>
          <a:p>
            <a:pPr>
              <a:buNone/>
            </a:pPr>
            <a:endParaRPr lang="en-US"/>
          </a:p>
        </p:txBody>
      </p:sp>
      <p:sp>
        <p:nvSpPr>
          <p:cNvPr id="217" name="Text Placeholder 32"/>
          <p:cNvSpPr>
            <a:spLocks noGrp="1"/>
          </p:cNvSpPr>
          <p:nvPr>
            <p:ph type="body" idx="32"/>
          </p:nvPr>
        </p:nvSpPr>
        <p:spPr>
          <a:xfrm>
            <a:off x="14274795" y="2924729"/>
            <a:ext cx="2934000" cy="40005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Full Name</a:t>
            </a:r>
          </a:p>
        </p:txBody>
      </p:sp>
      <p:sp>
        <p:nvSpPr>
          <p:cNvPr id="218" name="Text Placeholder 42"/>
          <p:cNvSpPr>
            <a:spLocks noGrp="1"/>
          </p:cNvSpPr>
          <p:nvPr>
            <p:ph type="body" idx="42"/>
          </p:nvPr>
        </p:nvSpPr>
        <p:spPr>
          <a:xfrm>
            <a:off x="14274795" y="3374729"/>
            <a:ext cx="2934000" cy="90000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One or two lines describing this person's role.</a:t>
            </a:r>
          </a:p>
        </p:txBody>
      </p:sp>
      <p:sp>
        <p:nvSpPr>
          <p:cNvPr id="219" name="Picture Placeholder 23"/>
          <p:cNvSpPr>
            <a:spLocks noGrp="1"/>
          </p:cNvSpPr>
          <p:nvPr>
            <p:ph type="pic" idx="23"/>
          </p:nvPr>
        </p:nvSpPr>
        <p:spPr>
          <a:xfrm>
            <a:off x="1143000" y="5524729"/>
            <a:ext cx="1900000" cy="1900000"/>
          </a:xfrm>
          <a:prstGeom prst="roundRect">
            <a:avLst/>
          </a:prstGeom>
        </p:spPr>
        <p:txBody>
          <a:bodyPr/>
          <a:lstStyle/>
          <a:p>
            <a:pPr>
              <a:buNone/>
            </a:pPr>
            <a:endParaRPr lang="en-US"/>
          </a:p>
        </p:txBody>
      </p:sp>
      <p:sp>
        <p:nvSpPr>
          <p:cNvPr id="220" name="Text Placeholder 33"/>
          <p:cNvSpPr>
            <a:spLocks noGrp="1"/>
          </p:cNvSpPr>
          <p:nvPr>
            <p:ph type="body" idx="33"/>
          </p:nvPr>
        </p:nvSpPr>
        <p:spPr>
          <a:xfrm>
            <a:off x="3306795" y="5524729"/>
            <a:ext cx="2934000" cy="40005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Full Name</a:t>
            </a:r>
          </a:p>
        </p:txBody>
      </p:sp>
      <p:sp>
        <p:nvSpPr>
          <p:cNvPr id="221" name="Text Placeholder 43"/>
          <p:cNvSpPr>
            <a:spLocks noGrp="1"/>
          </p:cNvSpPr>
          <p:nvPr>
            <p:ph type="body" idx="43"/>
          </p:nvPr>
        </p:nvSpPr>
        <p:spPr>
          <a:xfrm>
            <a:off x="3306795" y="5974729"/>
            <a:ext cx="2934000" cy="90000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One or two lines describing this person's role.</a:t>
            </a:r>
          </a:p>
        </p:txBody>
      </p:sp>
      <p:sp>
        <p:nvSpPr>
          <p:cNvPr id="222" name="Picture Placeholder 24"/>
          <p:cNvSpPr>
            <a:spLocks noGrp="1"/>
          </p:cNvSpPr>
          <p:nvPr>
            <p:ph type="pic" idx="24"/>
          </p:nvPr>
        </p:nvSpPr>
        <p:spPr>
          <a:xfrm>
            <a:off x="6627000" y="5524729"/>
            <a:ext cx="1900000" cy="1900000"/>
          </a:xfrm>
          <a:prstGeom prst="roundRect">
            <a:avLst/>
          </a:prstGeom>
        </p:spPr>
        <p:txBody>
          <a:bodyPr/>
          <a:lstStyle/>
          <a:p>
            <a:pPr>
              <a:buNone/>
            </a:pPr>
            <a:endParaRPr lang="en-US"/>
          </a:p>
        </p:txBody>
      </p:sp>
      <p:sp>
        <p:nvSpPr>
          <p:cNvPr id="223" name="Text Placeholder 34"/>
          <p:cNvSpPr>
            <a:spLocks noGrp="1"/>
          </p:cNvSpPr>
          <p:nvPr>
            <p:ph type="body" idx="34"/>
          </p:nvPr>
        </p:nvSpPr>
        <p:spPr>
          <a:xfrm>
            <a:off x="8790795" y="5524729"/>
            <a:ext cx="2934000" cy="40005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Full Name</a:t>
            </a:r>
          </a:p>
        </p:txBody>
      </p:sp>
      <p:sp>
        <p:nvSpPr>
          <p:cNvPr id="224" name="Text Placeholder 44"/>
          <p:cNvSpPr>
            <a:spLocks noGrp="1"/>
          </p:cNvSpPr>
          <p:nvPr>
            <p:ph type="body" idx="44"/>
          </p:nvPr>
        </p:nvSpPr>
        <p:spPr>
          <a:xfrm>
            <a:off x="8790795" y="5974729"/>
            <a:ext cx="2934000" cy="90000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One or two lines describing this person's role.</a:t>
            </a:r>
          </a:p>
        </p:txBody>
      </p:sp>
      <p:sp>
        <p:nvSpPr>
          <p:cNvPr id="225" name="Picture Placeholder 25"/>
          <p:cNvSpPr>
            <a:spLocks noGrp="1"/>
          </p:cNvSpPr>
          <p:nvPr>
            <p:ph type="pic" idx="25"/>
          </p:nvPr>
        </p:nvSpPr>
        <p:spPr>
          <a:xfrm>
            <a:off x="12111000" y="5524729"/>
            <a:ext cx="1900000" cy="1900000"/>
          </a:xfrm>
          <a:prstGeom prst="roundRect">
            <a:avLst/>
          </a:prstGeom>
        </p:spPr>
        <p:txBody>
          <a:bodyPr/>
          <a:lstStyle/>
          <a:p>
            <a:pPr>
              <a:buNone/>
            </a:pPr>
            <a:endParaRPr lang="en-US"/>
          </a:p>
        </p:txBody>
      </p:sp>
      <p:sp>
        <p:nvSpPr>
          <p:cNvPr id="226" name="Text Placeholder 35"/>
          <p:cNvSpPr>
            <a:spLocks noGrp="1"/>
          </p:cNvSpPr>
          <p:nvPr>
            <p:ph type="body" idx="35"/>
          </p:nvPr>
        </p:nvSpPr>
        <p:spPr>
          <a:xfrm>
            <a:off x="14274795" y="5524729"/>
            <a:ext cx="2934000" cy="40005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Full Name</a:t>
            </a:r>
          </a:p>
        </p:txBody>
      </p:sp>
      <p:sp>
        <p:nvSpPr>
          <p:cNvPr id="227" name="Text Placeholder 45"/>
          <p:cNvSpPr>
            <a:spLocks noGrp="1"/>
          </p:cNvSpPr>
          <p:nvPr>
            <p:ph type="body" idx="45"/>
          </p:nvPr>
        </p:nvSpPr>
        <p:spPr>
          <a:xfrm>
            <a:off x="14274795" y="5974729"/>
            <a:ext cx="2934000" cy="900000"/>
          </a:xfrm>
          <a:prstGeom prst="rect">
            <a:avLst/>
          </a:prstGeom>
          <a:noFill/>
          <a:ln/>
        </p:spPr>
        <p:txBody>
          <a:bodyPr wrap="square" rtlCol="0" anchor="t">
            <a:noAutofit/>
          </a:bodyPr>
          <a:lstStyle/>
          <a:p>
            <a:pPr marL="0" lvl="0" indent="0" algn="l">
              <a:buNone/>
            </a:pPr>
            <a:r>
              <a:rPr lang="en-US" dirty="0"/>
              <a:t>One or two lines describing this person's role.</a:t>
            </a:r>
          </a:p>
        </p:txBody>
      </p:sp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5EE72E0C-C453-775E-50F4-699CDCE79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5399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9002" name="Deco 9002"/>
          <p:cNvCxnSpPr/>
          <p:nvPr/>
        </p:nvCxnSpPr>
        <p:spPr>
          <a:xfrm>
            <a:off x="1143000" y="4236628"/>
            <a:ext cx="371475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3" name="Deco 9003"/>
          <p:cNvCxnSpPr/>
          <p:nvPr/>
        </p:nvCxnSpPr>
        <p:spPr>
          <a:xfrm>
            <a:off x="5238750" y="4236628"/>
            <a:ext cx="371475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4" name="Deco 9004"/>
          <p:cNvCxnSpPr/>
          <p:nvPr/>
        </p:nvCxnSpPr>
        <p:spPr>
          <a:xfrm>
            <a:off x="9334500" y="4236628"/>
            <a:ext cx="371475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5" name="Deco 9005"/>
          <p:cNvCxnSpPr/>
          <p:nvPr/>
        </p:nvCxnSpPr>
        <p:spPr>
          <a:xfrm>
            <a:off x="13430250" y="4236628"/>
            <a:ext cx="371475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/01</a:t>
            </a:r>
            <a:endParaRPr lang="en-US" sz="195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/02</a:t>
            </a:r>
            <a:endParaRPr lang="en-US" sz="195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/03</a:t>
            </a:r>
            <a:endParaRPr lang="en-US" sz="195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i="1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/04</a:t>
            </a:r>
            <a:endParaRPr lang="en-US" sz="195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55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55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55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5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550" kern="0" spc="-2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Item title</a:t>
            </a:r>
            <a:endParaRPr lang="en-US" sz="255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xfrm>
            <a:off x="1143000" y="5348672"/>
            <a:ext cx="371475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ROLE · TITLE</a:t>
            </a:r>
            <a:endParaRPr lang="en-US" sz="180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xfrm>
            <a:off x="5238750" y="5350355"/>
            <a:ext cx="371475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ROLE · TITLE</a:t>
            </a:r>
            <a:endParaRPr lang="en-US" sz="18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xfrm>
            <a:off x="9334500" y="5353335"/>
            <a:ext cx="371475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ROLE · TITLE</a:t>
            </a:r>
            <a:endParaRPr lang="en-US" sz="18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xfrm>
            <a:off x="13430250" y="5358173"/>
            <a:ext cx="3714750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spc="144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ROLE · TITLE</a:t>
            </a:r>
            <a:endParaRPr lang="en-US" sz="1800" dirty="0"/>
          </a:p>
        </p:txBody>
      </p:sp>
      <p:sp>
        <p:nvSpPr>
          <p:cNvPr id="114" name="Text Placeholder 24"/>
          <p:cNvSpPr>
            <a:spLocks noGrp="1"/>
          </p:cNvSpPr>
          <p:nvPr>
            <p:ph type="body" idx="24"/>
          </p:nvPr>
        </p:nvSpPr>
        <p:spPr>
          <a:xfrm>
            <a:off x="1143000" y="5777297"/>
            <a:ext cx="371475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800" dirty="0"/>
          </a:p>
        </p:txBody>
      </p:sp>
      <p:sp>
        <p:nvSpPr>
          <p:cNvPr id="115" name="Text Placeholder 25"/>
          <p:cNvSpPr>
            <a:spLocks noGrp="1"/>
          </p:cNvSpPr>
          <p:nvPr>
            <p:ph type="body" idx="25"/>
          </p:nvPr>
        </p:nvSpPr>
        <p:spPr>
          <a:xfrm>
            <a:off x="5238750" y="5778980"/>
            <a:ext cx="371475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800" dirty="0"/>
          </a:p>
        </p:txBody>
      </p:sp>
      <p:sp>
        <p:nvSpPr>
          <p:cNvPr id="116" name="Text Placeholder 26"/>
          <p:cNvSpPr>
            <a:spLocks noGrp="1"/>
          </p:cNvSpPr>
          <p:nvPr>
            <p:ph type="body" idx="26"/>
          </p:nvPr>
        </p:nvSpPr>
        <p:spPr>
          <a:xfrm>
            <a:off x="9334500" y="5781960"/>
            <a:ext cx="371475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800" dirty="0"/>
          </a:p>
        </p:txBody>
      </p:sp>
      <p:sp>
        <p:nvSpPr>
          <p:cNvPr id="117" name="Text Placeholder 27"/>
          <p:cNvSpPr>
            <a:spLocks noGrp="1"/>
          </p:cNvSpPr>
          <p:nvPr>
            <p:ph type="body" idx="27"/>
          </p:nvPr>
        </p:nvSpPr>
        <p:spPr>
          <a:xfrm>
            <a:off x="13430250" y="5786798"/>
            <a:ext cx="3714750" cy="70098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lines describing this item.</a:t>
            </a:r>
            <a:endParaRPr lang="en-US" sz="1800" dirty="0"/>
          </a:p>
        </p:txBody>
      </p:sp>
      <p:pic>
        <p:nvPicPr>
          <p:cNvPr id="946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20900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1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3443783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5200650" y="3444565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9258300" y="3445809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5" name="Deco 9005"/>
          <p:cNvSpPr/>
          <p:nvPr/>
        </p:nvSpPr>
        <p:spPr>
          <a:xfrm>
            <a:off x="13315950" y="3447626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8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6" name="Deco 9006"/>
          <p:cNvSpPr/>
          <p:nvPr/>
        </p:nvSpPr>
        <p:spPr>
          <a:xfrm>
            <a:off x="1143000" y="5107516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7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7" name="Deco 9007"/>
          <p:cNvSpPr/>
          <p:nvPr/>
        </p:nvSpPr>
        <p:spPr>
          <a:xfrm>
            <a:off x="5200650" y="5110990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5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8" name="Deco 9008"/>
          <p:cNvSpPr/>
          <p:nvPr/>
        </p:nvSpPr>
        <p:spPr>
          <a:xfrm>
            <a:off x="9258300" y="5115702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3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9" name="Deco 9009"/>
          <p:cNvSpPr/>
          <p:nvPr/>
        </p:nvSpPr>
        <p:spPr>
          <a:xfrm>
            <a:off x="13315950" y="5122114"/>
            <a:ext cx="3829050" cy="1428750"/>
          </a:xfrm>
          <a:prstGeom prst="roundRect">
            <a:avLst>
              <a:gd name="adj" fmla="val 12000"/>
            </a:avLst>
          </a:prstGeom>
          <a:solidFill>
            <a:srgbClr val="FFFFFF">
              <a:alpha val="90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Partners 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Logo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Logo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Logo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Logo</a:t>
            </a:r>
            <a:endParaRPr lang="en-US" sz="1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Logo</a:t>
            </a:r>
            <a:endParaRPr lang="en-US" sz="18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Logo</a:t>
            </a:r>
            <a:endParaRPr lang="en-US" sz="18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Logo</a:t>
            </a:r>
            <a:endParaRPr lang="en-US" sz="18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ctr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72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Logo</a:t>
            </a:r>
            <a:endParaRPr lang="en-US" sz="1800" dirty="0"/>
          </a:p>
        </p:txBody>
      </p:sp>
      <p:pic>
        <p:nvPicPr>
          <p:cNvPr id="947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75096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icture Placeholder 10"/>
          <p:cNvSpPr>
            <a:spLocks noGrp="1"/>
          </p:cNvSpPr>
          <p:nvPr>
            <p:ph type="pic" idx="10"/>
          </p:nvPr>
        </p:nvSpPr>
        <p:spPr>
          <a:xfrm>
            <a:off x="1720512" y="3090634"/>
            <a:ext cx="4000500" cy="4000500"/>
          </a:xfrm>
        </p:spPr>
        <p:txBody>
          <a:bodyPr/>
          <a:lstStyle/>
          <a:p>
            <a:endParaRPr lang="nb-NO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8972051" y="3895100"/>
            <a:ext cx="7897654" cy="1246584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78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feature headline beside a </a:t>
            </a:r>
            <a:r>
              <a:rPr lang="en-US" sz="3600" i="1" kern="0" spc="-7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compact</a:t>
            </a: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 image.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8972051" y="5499455"/>
            <a:ext cx="7897654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b="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b="1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Why it matters</a:t>
            </a:r>
            <a:endParaRPr lang="en-US" sz="21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8972051" y="5842355"/>
            <a:ext cx="789765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sentences that expand on the image and explain what it shows.</a:t>
            </a:r>
            <a:endParaRPr lang="en-US" sz="18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4205049" y="7200672"/>
            <a:ext cx="1592163" cy="247650"/>
          </a:xfrm>
          <a:prstGeom prst="rect">
            <a:avLst/>
          </a:prstGeom>
          <a:noFill/>
          <a:ln/>
        </p:spPr>
        <p:txBody>
          <a:bodyPr wrap="non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275" kern="0" spc="5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275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Photo: Credit name</a:t>
            </a:r>
            <a:endParaRPr lang="en-US" sz="1275" dirty="0"/>
          </a:p>
        </p:txBody>
      </p:sp>
      <p:pic>
        <p:nvPicPr>
          <p:cNvPr id="948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  <p:cxnSp>
        <p:nvCxnSpPr>
          <p:cNvPr id="2" name="Deco 9001">
            <a:extLst>
              <a:ext uri="{FF2B5EF4-FFF2-40B4-BE49-F238E27FC236}">
                <a16:creationId xmlns:a16="http://schemas.microsoft.com/office/drawing/2014/main" id="{4DA26B6E-9469-8F07-63D6-4676200B3C44}"/>
              </a:ext>
            </a:extLst>
          </p:cNvPr>
          <p:cNvCxnSpPr>
            <a:cxnSpLocks noGrp="1" noMove="1"/>
          </p:cNvCxnSpPr>
          <p:nvPr/>
        </p:nvCxnSpPr>
        <p:spPr>
          <a:xfrm>
            <a:off x="1143000" y="102395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3" name="Text Placeholder 10">
            <a:extLst>
              <a:ext uri="{FF2B5EF4-FFF2-40B4-BE49-F238E27FC236}">
                <a16:creationId xmlns:a16="http://schemas.microsoft.com/office/drawing/2014/main" id="{4046F7C4-1404-5E3D-62E3-045C4B56BF19}"/>
              </a:ext>
            </a:extLst>
          </p:cNvPr>
          <p:cNvSpPr txBox="1">
            <a:spLocks/>
          </p:cNvSpPr>
          <p:nvPr/>
        </p:nvSpPr>
        <p:spPr>
          <a:xfrm>
            <a:off x="1733550" y="876312"/>
            <a:ext cx="8062020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ct val="0"/>
              </a:spcBef>
              <a:buNone/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  <a:lvl2pPr marL="0" indent="0" algn="l" defTabSz="914400" rtl="0" eaLnBrk="1" latinLnBrk="0" hangingPunct="1">
              <a:spcBef>
                <a:spcPct val="20000"/>
              </a:spcBef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spcBef>
                <a:spcPct val="20000"/>
              </a:spcBef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spcBef>
                <a:spcPct val="20000"/>
              </a:spcBef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spcBef>
                <a:spcPct val="20000"/>
              </a:spcBef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spcBef>
                <a:spcPct val="20000"/>
              </a:spcBef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spcBef>
                <a:spcPct val="20000"/>
              </a:spcBef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spcBef>
                <a:spcPct val="20000"/>
              </a:spcBef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spcBef>
                <a:spcPct val="20000"/>
              </a:spcBef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b-NO" spc="144"/>
              <a:t>AGENDA POINT</a:t>
            </a:r>
            <a:endParaRPr lang="nb-NO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3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9002" name="Deco 9002"/>
          <p:cNvCxnSpPr/>
          <p:nvPr/>
        </p:nvCxnSpPr>
        <p:spPr>
          <a:xfrm>
            <a:off x="1143000" y="3135027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3" name="Deco 9003"/>
          <p:cNvCxnSpPr/>
          <p:nvPr/>
        </p:nvCxnSpPr>
        <p:spPr>
          <a:xfrm>
            <a:off x="9572625" y="3137119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4" name="Deco 9004"/>
          <p:cNvCxnSpPr/>
          <p:nvPr/>
        </p:nvCxnSpPr>
        <p:spPr>
          <a:xfrm>
            <a:off x="1143000" y="4684095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5" name="Deco 9005"/>
          <p:cNvCxnSpPr/>
          <p:nvPr/>
        </p:nvCxnSpPr>
        <p:spPr>
          <a:xfrm>
            <a:off x="9572625" y="4687105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6" name="Deco 9006"/>
          <p:cNvCxnSpPr/>
          <p:nvPr/>
        </p:nvCxnSpPr>
        <p:spPr>
          <a:xfrm>
            <a:off x="1143000" y="6233740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7" name="Deco 9007"/>
          <p:cNvCxnSpPr/>
          <p:nvPr/>
        </p:nvCxnSpPr>
        <p:spPr>
          <a:xfrm>
            <a:off x="9572625" y="6237915"/>
            <a:ext cx="7572375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Questions to work through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Prompt question goes here?</a:t>
            </a:r>
            <a:endParaRPr lang="en-US" sz="24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Prompt question goes here?</a:t>
            </a:r>
            <a:endParaRPr lang="en-US" sz="24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4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2100" dirty="0">
              <a:solidFill>
                <a:schemeClr val="tx2"/>
              </a:solidFill>
            </a:endParaRPr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4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2100" dirty="0">
              <a:solidFill>
                <a:schemeClr val="tx2"/>
              </a:solidFill>
            </a:endParaRPr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Guidance for what to capture.</a:t>
            </a:r>
            <a:endParaRPr lang="en-US" sz="18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Guidance for what to capture.</a:t>
            </a:r>
            <a:endParaRPr lang="en-US" sz="18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Prompt question goes here?</a:t>
            </a:r>
            <a:endParaRPr lang="en-US" sz="24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Prompt question goes here?</a:t>
            </a:r>
            <a:endParaRPr lang="en-US" sz="24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4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2100" dirty="0">
              <a:solidFill>
                <a:schemeClr val="tx2"/>
              </a:solidFill>
            </a:endParaRPr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42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04</a:t>
            </a:r>
            <a:endParaRPr lang="en-US" sz="2100" dirty="0">
              <a:solidFill>
                <a:schemeClr val="tx2"/>
              </a:solidFill>
            </a:endParaRPr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Guidance for what to capture.</a:t>
            </a:r>
            <a:endParaRPr lang="en-US" sz="18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Guidance for what to capture.</a:t>
            </a:r>
            <a:endParaRPr lang="en-US" sz="1800" dirty="0"/>
          </a:p>
        </p:txBody>
      </p:sp>
      <p:sp>
        <p:nvSpPr>
          <p:cNvPr id="114" name="Text Placeholder 24"/>
          <p:cNvSpPr>
            <a:spLocks noGrp="1"/>
          </p:cNvSpPr>
          <p:nvPr>
            <p:ph type="body" idx="2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42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05</a:t>
            </a:r>
            <a:endParaRPr lang="en-US" sz="2100" dirty="0">
              <a:solidFill>
                <a:schemeClr val="tx2"/>
              </a:solidFill>
            </a:endParaRPr>
          </a:p>
        </p:txBody>
      </p:sp>
      <p:sp>
        <p:nvSpPr>
          <p:cNvPr id="115" name="Text Placeholder 25"/>
          <p:cNvSpPr>
            <a:spLocks noGrp="1"/>
          </p:cNvSpPr>
          <p:nvPr>
            <p:ph type="body" idx="2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Prompt question goes here?</a:t>
            </a:r>
            <a:endParaRPr lang="en-US" sz="2400" dirty="0"/>
          </a:p>
        </p:txBody>
      </p:sp>
      <p:sp>
        <p:nvSpPr>
          <p:cNvPr id="116" name="Text Placeholder 26"/>
          <p:cNvSpPr>
            <a:spLocks noGrp="1"/>
          </p:cNvSpPr>
          <p:nvPr>
            <p:ph type="body" idx="2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29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b="1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Prompt question goes here?</a:t>
            </a:r>
            <a:endParaRPr lang="en-US" sz="2400" dirty="0"/>
          </a:p>
        </p:txBody>
      </p:sp>
      <p:sp>
        <p:nvSpPr>
          <p:cNvPr id="117" name="Text Placeholder 27"/>
          <p:cNvSpPr>
            <a:spLocks noGrp="1"/>
          </p:cNvSpPr>
          <p:nvPr>
            <p:ph type="body" idx="27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kern="0" spc="42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kern="0" spc="-21" dirty="0">
                <a:solidFill>
                  <a:schemeClr val="tx2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06</a:t>
            </a:r>
            <a:endParaRPr lang="en-US" sz="2100" dirty="0">
              <a:solidFill>
                <a:schemeClr val="tx2"/>
              </a:solidFill>
            </a:endParaRPr>
          </a:p>
        </p:txBody>
      </p:sp>
      <p:sp>
        <p:nvSpPr>
          <p:cNvPr id="118" name="Text Placeholder 28"/>
          <p:cNvSpPr>
            <a:spLocks noGrp="1"/>
          </p:cNvSpPr>
          <p:nvPr>
            <p:ph type="body" idx="2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Guidance for what to capture.</a:t>
            </a:r>
            <a:endParaRPr lang="en-US" sz="1800" dirty="0"/>
          </a:p>
        </p:txBody>
      </p:sp>
      <p:sp>
        <p:nvSpPr>
          <p:cNvPr id="119" name="Text Placeholder 29"/>
          <p:cNvSpPr>
            <a:spLocks noGrp="1"/>
          </p:cNvSpPr>
          <p:nvPr>
            <p:ph type="body" idx="2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Guidance for what to capture.</a:t>
            </a:r>
            <a:endParaRPr lang="en-US" sz="1800" dirty="0"/>
          </a:p>
        </p:txBody>
      </p:sp>
      <p:pic>
        <p:nvPicPr>
          <p:cNvPr id="950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27668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600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en-US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2"/>
            <a:ext cx="16482060" cy="600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en-US" sz="3900" kern="0" spc="-78" dirty="0">
                <a:solidFill>
                  <a:srgbClr val="1C398E"/>
                </a:solidFill>
                <a:latin typeface="IBM Plex Sans" pitchFamily="34" charset="0"/>
              </a:rPr>
              <a:t>Two ways to think about this</a:t>
            </a:r>
          </a:p>
        </p:txBody>
      </p:sp>
      <p:cxnSp>
        <p:nvCxnSpPr>
          <p:cNvPr id="102" name="Shape divider"/>
          <p:cNvCxnSpPr>
            <a:cxnSpLocks noGrp="1"/>
          </p:cNvCxnSpPr>
          <p:nvPr/>
        </p:nvCxnSpPr>
        <p:spPr>
          <a:xfrm>
            <a:off x="9144000" y="2822712"/>
            <a:ext cx="0" cy="6027288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2822712"/>
            <a:ext cx="7772400" cy="60272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First point about this option.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Second point about this option.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Third point about this option.</a:t>
            </a:r>
          </a:p>
        </p:txBody>
      </p:sp>
      <p:sp>
        <p:nvSpPr>
          <p:cNvPr id="104" name="Text Placeholder 13"/>
          <p:cNvSpPr>
            <a:spLocks noGrp="1"/>
          </p:cNvSpPr>
          <p:nvPr>
            <p:ph type="body" idx="13"/>
          </p:nvPr>
        </p:nvSpPr>
        <p:spPr>
          <a:xfrm>
            <a:off x="9372600" y="2822712"/>
            <a:ext cx="7772400" cy="602728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First point about the alternative.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Second point about the alternative.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Third point about the alternative.</a:t>
            </a:r>
          </a:p>
        </p:txBody>
      </p:sp>
      <p:pic>
        <p:nvPicPr>
          <p:cNvPr id="930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600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en-US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2"/>
            <a:ext cx="16482060" cy="600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en-US" sz="3900" kern="0" spc="-78" dirty="0">
                <a:solidFill>
                  <a:srgbClr val="1C398E"/>
                </a:solidFill>
                <a:latin typeface="IBM Plex Sans" pitchFamily="34" charset="0"/>
              </a:rPr>
              <a:t>Compare two options</a:t>
            </a:r>
          </a:p>
        </p:txBody>
      </p:sp>
      <p:cxnSp>
        <p:nvCxnSpPr>
          <p:cNvPr id="102" name="Shape divider"/>
          <p:cNvCxnSpPr>
            <a:cxnSpLocks noGrp="1"/>
          </p:cNvCxnSpPr>
          <p:nvPr/>
        </p:nvCxnSpPr>
        <p:spPr>
          <a:xfrm>
            <a:off x="9144000" y="2708000"/>
            <a:ext cx="0" cy="614200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3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2708000"/>
            <a:ext cx="7772400" cy="5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b="1" kern="0" spc="-24" dirty="0">
                <a:solidFill>
                  <a:srgbClr val="1C398E"/>
                </a:solidFill>
                <a:latin typeface="IBM Plex Sans" pitchFamily="34" charset="0"/>
              </a:rPr>
              <a:t>Option A</a:t>
            </a:r>
          </a:p>
        </p:txBody>
      </p:sp>
      <p:sp>
        <p:nvSpPr>
          <p:cNvPr id="104" name="Text Placeholder 13"/>
          <p:cNvSpPr>
            <a:spLocks noGrp="1"/>
          </p:cNvSpPr>
          <p:nvPr>
            <p:ph type="body" idx="13"/>
          </p:nvPr>
        </p:nvSpPr>
        <p:spPr>
          <a:xfrm>
            <a:off x="9372600" y="2708000"/>
            <a:ext cx="7772400" cy="500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b="1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b="1" kern="0" spc="-24" dirty="0">
                <a:solidFill>
                  <a:srgbClr val="1C398E"/>
                </a:solidFill>
                <a:latin typeface="IBM Plex Sans" pitchFamily="34" charset="0"/>
              </a:rPr>
              <a:t>Option B</a:t>
            </a:r>
          </a:p>
        </p:txBody>
      </p:sp>
      <p:sp>
        <p:nvSpPr>
          <p:cNvPr id="105" name="Text Placeholder 14"/>
          <p:cNvSpPr>
            <a:spLocks noGrp="1"/>
          </p:cNvSpPr>
          <p:nvPr>
            <p:ph type="body" idx="14"/>
          </p:nvPr>
        </p:nvSpPr>
        <p:spPr>
          <a:xfrm>
            <a:off x="1143000" y="3318932"/>
            <a:ext cx="7772400" cy="553106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First point about option A.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Second point about option A.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Third point about option A.</a:t>
            </a:r>
          </a:p>
        </p:txBody>
      </p:sp>
      <p:sp>
        <p:nvSpPr>
          <p:cNvPr id="106" name="Text Placeholder 15"/>
          <p:cNvSpPr>
            <a:spLocks noGrp="1"/>
          </p:cNvSpPr>
          <p:nvPr>
            <p:ph type="body" idx="15"/>
          </p:nvPr>
        </p:nvSpPr>
        <p:spPr>
          <a:xfrm>
            <a:off x="9372600" y="3318932"/>
            <a:ext cx="7772400" cy="5531067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First point about option B.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Second point about option B.</a:t>
            </a:r>
          </a:p>
          <a:p>
            <a:pPr marL="228600" indent="-228600" algn="l">
              <a:lnSpc>
                <a:spcPct val="115000"/>
              </a:lnSpc>
              <a:spcBef>
                <a:spcPts val="1100"/>
              </a:spcBef>
              <a:buFont typeface="Arial" panose="020B0604020202020204" pitchFamily="34" charset="0"/>
              <a:buChar char="•"/>
            </a:pPr>
            <a:r>
              <a:rPr lang="en-US" sz="2000" spc="-2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</a:rPr>
              <a:t>Third point about option B.</a:t>
            </a:r>
          </a:p>
        </p:txBody>
      </p:sp>
      <p:pic>
        <p:nvPicPr>
          <p:cNvPr id="9303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Shape 0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60077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130000"/>
              </a:lnSpc>
              <a:buNone/>
            </a:pPr>
            <a:r>
              <a:rPr lang="en-US" sz="1800" kern="0" cap="all">
                <a:solidFill>
                  <a:srgbClr val="1C398E"/>
                </a:solidFill>
                <a:latin typeface="IBM Plex Sans" pitchFamily="34" charset="0"/>
              </a:rPr>
              <a:t>AGENDA POINT</a:t>
            </a:r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2"/>
            <a:ext cx="16482060" cy="6000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9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lvl="0" indent="0" algn="l">
              <a:lnSpc>
                <a:spcPct val="95000"/>
              </a:lnSpc>
              <a:buNone/>
            </a:pPr>
            <a:r>
              <a:rPr lang="en-US" sz="3900" kern="0" spc="-78">
                <a:solidFill>
                  <a:srgbClr val="1C398E"/>
                </a:solidFill>
                <a:latin typeface="IBM Plex Sans" pitchFamily="34" charset="0"/>
              </a:rPr>
              <a:t>A flexible, title-only slide</a:t>
            </a:r>
          </a:p>
        </p:txBody>
      </p:sp>
      <p:pic>
        <p:nvPicPr>
          <p:cNvPr id="9304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01" name="Shape 3"/>
          <p:cNvSpPr/>
          <p:nvPr/>
        </p:nvSpPr>
        <p:spPr>
          <a:xfrm>
            <a:off x="1143000" y="3112220"/>
            <a:ext cx="16002000" cy="4446091"/>
          </a:xfrm>
          <a:prstGeom prst="roundRect">
            <a:avLst>
              <a:gd name="adj" fmla="val 3856"/>
            </a:avLst>
          </a:prstGeom>
          <a:gradFill>
            <a:gsLst>
              <a:gs pos="0">
                <a:srgbClr val="F3E8FF"/>
              </a:gs>
              <a:gs pos="50000">
                <a:srgbClr val="DBEAFE"/>
              </a:gs>
              <a:gs pos="100000">
                <a:srgbClr val="DCFCE7"/>
              </a:gs>
            </a:gsLst>
            <a:lin ang="2700000" scaled="1"/>
          </a:gradFill>
          <a:ln w="14288">
            <a:solidFill>
              <a:srgbClr val="1C398E">
                <a:alpha val="99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0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9003" name="Deco 9003"/>
          <p:cNvCxnSpPr/>
          <p:nvPr/>
        </p:nvCxnSpPr>
        <p:spPr>
          <a:xfrm>
            <a:off x="9486900" y="4495205"/>
            <a:ext cx="7034213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4" name="Deco 9004"/>
          <p:cNvCxnSpPr/>
          <p:nvPr/>
        </p:nvCxnSpPr>
        <p:spPr>
          <a:xfrm>
            <a:off x="9486900" y="5335266"/>
            <a:ext cx="7034213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5" name="Deco 9005"/>
          <p:cNvCxnSpPr/>
          <p:nvPr/>
        </p:nvCxnSpPr>
        <p:spPr>
          <a:xfrm>
            <a:off x="9486900" y="6175326"/>
            <a:ext cx="7034213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Section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19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9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instruction goes here.</a:t>
            </a:r>
            <a:endParaRPr lang="en-US" sz="19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195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or two sentences go here.</a:t>
            </a:r>
            <a:endParaRPr lang="en-US" sz="21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19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9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instruction goes here.</a:t>
            </a:r>
            <a:endParaRPr lang="en-US" sz="19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195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oundRect">
            <a:avLst>
              <a:gd name="adj" fmla="val 50000"/>
            </a:avLst>
          </a:prstGeom>
          <a:solidFill>
            <a:srgbClr val="1C398E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Format</a:t>
            </a:r>
            <a:endParaRPr lang="en-US" sz="18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00:00</a:t>
            </a:r>
            <a:endParaRPr lang="en-US" sz="18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19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9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instruction goes here.</a:t>
            </a:r>
            <a:endParaRPr lang="en-US" sz="19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195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19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19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Step instruction goes here.</a:t>
            </a:r>
            <a:endParaRPr lang="en-US" sz="19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95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04</a:t>
            </a:r>
            <a:endParaRPr lang="en-US" sz="1950" dirty="0"/>
          </a:p>
        </p:txBody>
      </p:sp>
      <p:pic>
        <p:nvPicPr>
          <p:cNvPr id="9510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38638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52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cxnSp>
        <p:nvCxnSpPr>
          <p:cNvPr id="9002" name="Deco 9002"/>
          <p:cNvCxnSpPr/>
          <p:nvPr/>
        </p:nvCxnSpPr>
        <p:spPr>
          <a:xfrm>
            <a:off x="1143000" y="3335044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3" name="Deco 9003"/>
          <p:cNvCxnSpPr/>
          <p:nvPr/>
        </p:nvCxnSpPr>
        <p:spPr>
          <a:xfrm>
            <a:off x="1143000" y="4335169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4" name="Deco 9004"/>
          <p:cNvCxnSpPr/>
          <p:nvPr/>
        </p:nvCxnSpPr>
        <p:spPr>
          <a:xfrm>
            <a:off x="1143000" y="5335294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5" name="Deco 9005"/>
          <p:cNvCxnSpPr/>
          <p:nvPr/>
        </p:nvCxnSpPr>
        <p:spPr>
          <a:xfrm>
            <a:off x="1143000" y="6335419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cxnSp>
        <p:nvCxnSpPr>
          <p:cNvPr id="9006" name="Deco 9006"/>
          <p:cNvCxnSpPr/>
          <p:nvPr/>
        </p:nvCxnSpPr>
        <p:spPr>
          <a:xfrm>
            <a:off x="1143000" y="7335544"/>
            <a:ext cx="16002000" cy="0"/>
          </a:xfrm>
          <a:prstGeom prst="line">
            <a:avLst/>
          </a:prstGeom>
          <a:ln w="9525" cap="flat" cmpd="sng" algn="ctr">
            <a:solidFill>
              <a:srgbClr val="1C398E">
                <a:alpha val="75000"/>
              </a:srgbClr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Who does what, by when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type</a:t>
            </a:r>
            <a:endParaRPr lang="en-US" sz="18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21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502569" y="3663657"/>
            <a:ext cx="219313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Owner</a:t>
            </a:r>
            <a:endParaRPr lang="en-US" sz="21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3962400" y="3651751"/>
            <a:ext cx="6885709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Task description goes here</a:t>
            </a:r>
            <a:endParaRPr lang="en-US" sz="225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r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 days</a:t>
            </a:r>
            <a:endParaRPr lang="en-US" sz="21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prstGeom prst="roundRect">
            <a:avLst>
              <a:gd name="adj" fmla="val 50000"/>
            </a:avLst>
          </a:prstGeom>
          <a:solidFill>
            <a:srgbClr val="DBEAFE"/>
          </a:solidFill>
          <a:ln w="14288">
            <a:solidFill>
              <a:srgbClr val="1447E6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A52C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dirty="0">
                <a:solidFill>
                  <a:srgbClr val="1A52C7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type</a:t>
            </a:r>
            <a:endParaRPr lang="en-US" sz="18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21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1502569" y="4663782"/>
            <a:ext cx="219313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Owner</a:t>
            </a:r>
            <a:endParaRPr lang="en-US" sz="21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xfrm>
            <a:off x="3962400" y="4651876"/>
            <a:ext cx="6885709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Task description goes here</a:t>
            </a:r>
            <a:endParaRPr lang="en-US" sz="2250" dirty="0"/>
          </a:p>
        </p:txBody>
      </p:sp>
      <p:sp>
        <p:nvSpPr>
          <p:cNvPr id="111" name="Text Placeholder 21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r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 days</a:t>
            </a:r>
            <a:endParaRPr lang="en-US" sz="2100" dirty="0"/>
          </a:p>
        </p:txBody>
      </p:sp>
      <p:sp>
        <p:nvSpPr>
          <p:cNvPr id="112" name="Text Placeholder 22"/>
          <p:cNvSpPr>
            <a:spLocks noGrp="1"/>
          </p:cNvSpPr>
          <p:nvPr>
            <p:ph type="body" idx="22"/>
          </p:nvPr>
        </p:nvSpPr>
        <p:spPr>
          <a:prstGeom prst="roundRect">
            <a:avLst>
              <a:gd name="adj" fmla="val 50000"/>
            </a:avLst>
          </a:prstGeom>
          <a:solidFill>
            <a:srgbClr val="FFFFFF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type</a:t>
            </a:r>
            <a:endParaRPr lang="en-US" sz="1800" dirty="0"/>
          </a:p>
        </p:txBody>
      </p:sp>
      <p:sp>
        <p:nvSpPr>
          <p:cNvPr id="113" name="Text Placeholder 23"/>
          <p:cNvSpPr>
            <a:spLocks noGrp="1"/>
          </p:cNvSpPr>
          <p:nvPr>
            <p:ph type="body" idx="23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2100" dirty="0"/>
          </a:p>
        </p:txBody>
      </p:sp>
      <p:sp>
        <p:nvSpPr>
          <p:cNvPr id="114" name="Text Placeholder 24"/>
          <p:cNvSpPr>
            <a:spLocks noGrp="1"/>
          </p:cNvSpPr>
          <p:nvPr>
            <p:ph type="body" idx="24"/>
          </p:nvPr>
        </p:nvSpPr>
        <p:spPr>
          <a:xfrm>
            <a:off x="1502569" y="5663907"/>
            <a:ext cx="219313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Owner</a:t>
            </a:r>
            <a:endParaRPr lang="en-US" sz="2100" dirty="0"/>
          </a:p>
        </p:txBody>
      </p:sp>
      <p:sp>
        <p:nvSpPr>
          <p:cNvPr id="115" name="Text Placeholder 25"/>
          <p:cNvSpPr>
            <a:spLocks noGrp="1"/>
          </p:cNvSpPr>
          <p:nvPr>
            <p:ph type="body" idx="25"/>
          </p:nvPr>
        </p:nvSpPr>
        <p:spPr>
          <a:xfrm>
            <a:off x="3962400" y="5652000"/>
            <a:ext cx="6885709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Task description goes here</a:t>
            </a:r>
            <a:endParaRPr lang="en-US" sz="2250" dirty="0"/>
          </a:p>
        </p:txBody>
      </p:sp>
      <p:sp>
        <p:nvSpPr>
          <p:cNvPr id="116" name="Text Placeholder 26"/>
          <p:cNvSpPr>
            <a:spLocks noGrp="1"/>
          </p:cNvSpPr>
          <p:nvPr>
            <p:ph type="body" idx="26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r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 days</a:t>
            </a:r>
            <a:endParaRPr lang="en-US" sz="2100" dirty="0"/>
          </a:p>
        </p:txBody>
      </p:sp>
      <p:sp>
        <p:nvSpPr>
          <p:cNvPr id="117" name="Text Placeholder 27"/>
          <p:cNvSpPr>
            <a:spLocks noGrp="1"/>
          </p:cNvSpPr>
          <p:nvPr>
            <p:ph type="body" idx="27"/>
          </p:nvPr>
        </p:nvSpPr>
        <p:spPr>
          <a:xfrm>
            <a:off x="3962400" y="6652125"/>
            <a:ext cx="6885709" cy="404813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250" b="1" kern="0" spc="-2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Task description goes here</a:t>
            </a:r>
            <a:endParaRPr lang="en-US" sz="2250" dirty="0"/>
          </a:p>
        </p:txBody>
      </p:sp>
      <p:sp>
        <p:nvSpPr>
          <p:cNvPr id="118" name="Text Placeholder 28"/>
          <p:cNvSpPr>
            <a:spLocks noGrp="1"/>
          </p:cNvSpPr>
          <p:nvPr>
            <p:ph type="body" idx="28"/>
          </p:nvPr>
        </p:nvSpPr>
        <p:spPr>
          <a:prstGeom prst="roundRect">
            <a:avLst>
              <a:gd name="adj" fmla="val 50000"/>
            </a:avLst>
          </a:prstGeom>
          <a:solidFill>
            <a:srgbClr val="1C398E"/>
          </a:solidFill>
          <a:ln w="14288">
            <a:solidFill>
              <a:srgbClr val="1C398E"/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3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next meeting</a:t>
            </a:r>
            <a:endParaRPr lang="en-US" sz="1800" dirty="0"/>
          </a:p>
        </p:txBody>
      </p:sp>
      <p:sp>
        <p:nvSpPr>
          <p:cNvPr id="119" name="Text Placeholder 29"/>
          <p:cNvSpPr>
            <a:spLocks noGrp="1"/>
          </p:cNvSpPr>
          <p:nvPr>
            <p:ph type="body" idx="29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</a:t>
            </a:r>
            <a:endParaRPr lang="en-US" sz="2100" dirty="0"/>
          </a:p>
        </p:txBody>
      </p:sp>
      <p:sp>
        <p:nvSpPr>
          <p:cNvPr id="120" name="Text Placeholder 30"/>
          <p:cNvSpPr>
            <a:spLocks noGrp="1"/>
          </p:cNvSpPr>
          <p:nvPr>
            <p:ph type="body" idx="30"/>
          </p:nvPr>
        </p:nvSpPr>
        <p:spPr>
          <a:xfrm>
            <a:off x="1502569" y="6664032"/>
            <a:ext cx="219313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Together</a:t>
            </a:r>
            <a:endParaRPr lang="en-US" sz="2100" dirty="0"/>
          </a:p>
        </p:txBody>
      </p:sp>
      <p:sp>
        <p:nvSpPr>
          <p:cNvPr id="121" name="Text Placeholder 31"/>
          <p:cNvSpPr>
            <a:spLocks noGrp="1"/>
          </p:cNvSpPr>
          <p:nvPr>
            <p:ph type="body" idx="3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r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00 days</a:t>
            </a:r>
            <a:endParaRPr lang="en-US" sz="2100" dirty="0"/>
          </a:p>
        </p:txBody>
      </p:sp>
      <p:pic>
        <p:nvPicPr>
          <p:cNvPr id="952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0621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8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9002" name="Deco 9002"/>
          <p:cNvSpPr/>
          <p:nvPr/>
        </p:nvSpPr>
        <p:spPr>
          <a:xfrm>
            <a:off x="1143000" y="4095067"/>
            <a:ext cx="5130775" cy="2480295"/>
          </a:xfrm>
          <a:prstGeom prst="roundRect">
            <a:avLst>
              <a:gd name="adj" fmla="val 6912"/>
            </a:avLst>
          </a:prstGeom>
          <a:solidFill>
            <a:srgbClr val="FFFFFF">
              <a:alpha val="99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3" name="Deco 9003"/>
          <p:cNvSpPr/>
          <p:nvPr/>
        </p:nvSpPr>
        <p:spPr>
          <a:xfrm>
            <a:off x="6578575" y="4097119"/>
            <a:ext cx="5130775" cy="2480295"/>
          </a:xfrm>
          <a:prstGeom prst="roundRect">
            <a:avLst>
              <a:gd name="adj" fmla="val 6912"/>
            </a:avLst>
          </a:prstGeom>
          <a:solidFill>
            <a:srgbClr val="FFFFFF">
              <a:alpha val="98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004" name="Deco 9004"/>
          <p:cNvSpPr/>
          <p:nvPr/>
        </p:nvSpPr>
        <p:spPr>
          <a:xfrm>
            <a:off x="12014150" y="4100617"/>
            <a:ext cx="5130850" cy="2480295"/>
          </a:xfrm>
          <a:prstGeom prst="roundRect">
            <a:avLst>
              <a:gd name="adj" fmla="val 6912"/>
            </a:avLst>
          </a:prstGeom>
          <a:solidFill>
            <a:srgbClr val="FFFFFF">
              <a:alpha val="97000"/>
            </a:srgbClr>
          </a:solidFill>
          <a:ln w="14288">
            <a:solidFill>
              <a:srgbClr val="1C398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xfrm>
            <a:off x="1733550" y="876312"/>
            <a:ext cx="8535665" cy="333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xfrm>
            <a:off x="1143000" y="1514825"/>
            <a:ext cx="16482060" cy="5334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Next-steps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538289" y="4490354"/>
            <a:ext cx="4329162" cy="647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4400" kern="0" spc="-144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4400" kern="0" spc="-88" dirty="0">
                <a:solidFill>
                  <a:srgbClr val="8200DB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01</a:t>
            </a:r>
            <a:endParaRPr lang="en-US" sz="44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6973864" y="4492406"/>
            <a:ext cx="4329162" cy="647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4400" kern="0" spc="-144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4400" kern="0" spc="-88" dirty="0">
                <a:solidFill>
                  <a:srgbClr val="1447E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02</a:t>
            </a:r>
            <a:endParaRPr lang="en-US" sz="44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2409439" y="4495904"/>
            <a:ext cx="4329162" cy="6477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4400" kern="0" spc="-144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4400" kern="0" spc="-88" dirty="0">
                <a:solidFill>
                  <a:srgbClr val="008236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03</a:t>
            </a:r>
            <a:endParaRPr lang="en-US" sz="44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1538289" y="5290454"/>
            <a:ext cx="4329162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Action one</a:t>
            </a:r>
            <a:endParaRPr lang="en-US" sz="24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6973864" y="5292506"/>
            <a:ext cx="4329162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Action two</a:t>
            </a:r>
            <a:endParaRPr lang="en-US" sz="24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12409439" y="5296004"/>
            <a:ext cx="4329162" cy="39432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51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Action three</a:t>
            </a:r>
            <a:endParaRPr lang="en-US" sz="24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1538288" y="5837175"/>
            <a:ext cx="432916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next step.</a:t>
            </a:r>
            <a:endParaRPr lang="en-US" sz="17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6973863" y="5839226"/>
            <a:ext cx="432916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next step.</a:t>
            </a:r>
            <a:endParaRPr lang="en-US" sz="1700" dirty="0"/>
          </a:p>
        </p:txBody>
      </p:sp>
      <p:sp>
        <p:nvSpPr>
          <p:cNvPr id="110" name="Text Placeholder 20"/>
          <p:cNvSpPr>
            <a:spLocks noGrp="1"/>
          </p:cNvSpPr>
          <p:nvPr>
            <p:ph type="body" idx="20"/>
          </p:nvPr>
        </p:nvSpPr>
        <p:spPr>
          <a:xfrm>
            <a:off x="12409438" y="5842724"/>
            <a:ext cx="4329163" cy="38100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7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One line describing this next step.</a:t>
            </a:r>
            <a:endParaRPr lang="en-US" sz="1700" dirty="0"/>
          </a:p>
        </p:txBody>
      </p:sp>
      <p:pic>
        <p:nvPicPr>
          <p:cNvPr id="953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0088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001" name="Deco 9001"/>
          <p:cNvCxnSpPr>
            <a:cxnSpLocks noGrp="1" noMove="1"/>
          </p:cNvCxnSpPr>
          <p:nvPr/>
        </p:nvCxnSpPr>
        <p:spPr>
          <a:xfrm>
            <a:off x="1143000" y="1023949"/>
            <a:ext cx="438150" cy="0"/>
          </a:xfrm>
          <a:prstGeom prst="line">
            <a:avLst/>
          </a:prstGeom>
          <a:ln w="19050" cap="flat" cmpd="sng" algn="ctr">
            <a:solidFill>
              <a:srgbClr val="1C398E"/>
            </a:solidFill>
            <a:prstDash val="solid"/>
            <a:round/>
          </a:ln>
        </p:spPr>
      </p:cxnSp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>
            <a:lvl1pPr>
              <a:lnSpc>
                <a:spcPct val="110000"/>
              </a:lnSpc>
              <a:spcBef>
                <a:spcPct val="0"/>
              </a:spcBef>
              <a:defRPr lang="en-US" sz="1800" kern="0" cap="all" spc="25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10000"/>
              </a:lnSpc>
              <a:buNone/>
            </a:pPr>
            <a:r>
              <a:rPr lang="en-US" sz="1800" kern="0" cap="all" spc="14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AGENDA POINT</a:t>
            </a:r>
            <a:endParaRPr lang="en-US" sz="18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95000"/>
              </a:lnSpc>
              <a:spcBef>
                <a:spcPct val="0"/>
              </a:spcBef>
              <a:defRPr lang="en-US" sz="3600" kern="0" spc="-117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95000"/>
              </a:lnSpc>
              <a:buNone/>
            </a:pPr>
            <a:r>
              <a:rPr lang="en-US" sz="3600" kern="0" spc="-7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FAQ title</a:t>
            </a:r>
            <a:endParaRPr lang="en-US" sz="36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1143000" y="4201786"/>
            <a:ext cx="7758289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Question goes here?</a:t>
            </a:r>
            <a:endParaRPr lang="en-US" sz="24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9525000" y="4201786"/>
            <a:ext cx="7758289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Question goes here?</a:t>
            </a:r>
            <a:endParaRPr lang="en-US" sz="2400" dirty="0"/>
          </a:p>
        </p:txBody>
      </p:sp>
      <p:sp>
        <p:nvSpPr>
          <p:cNvPr id="104" name="Text Placeholder 14"/>
          <p:cNvSpPr>
            <a:spLocks noGrp="1"/>
          </p:cNvSpPr>
          <p:nvPr>
            <p:ph type="body" idx="14"/>
          </p:nvPr>
        </p:nvSpPr>
        <p:spPr>
          <a:xfrm>
            <a:off x="1143000" y="4716136"/>
            <a:ext cx="7758289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Answer goes here: one or two lines.</a:t>
            </a:r>
            <a:endParaRPr lang="en-US" sz="1800" dirty="0"/>
          </a:p>
        </p:txBody>
      </p:sp>
      <p:sp>
        <p:nvSpPr>
          <p:cNvPr id="105" name="Text Placeholder 15"/>
          <p:cNvSpPr>
            <a:spLocks noGrp="1"/>
          </p:cNvSpPr>
          <p:nvPr>
            <p:ph type="body" idx="15"/>
          </p:nvPr>
        </p:nvSpPr>
        <p:spPr>
          <a:xfrm>
            <a:off x="9525000" y="4716136"/>
            <a:ext cx="7758289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Answer goes here: one or two lines.</a:t>
            </a:r>
            <a:endParaRPr lang="en-US" sz="1800" dirty="0"/>
          </a:p>
        </p:txBody>
      </p:sp>
      <p:sp>
        <p:nvSpPr>
          <p:cNvPr id="106" name="Text Placeholder 16"/>
          <p:cNvSpPr>
            <a:spLocks noGrp="1"/>
          </p:cNvSpPr>
          <p:nvPr>
            <p:ph type="body" idx="16"/>
          </p:nvPr>
        </p:nvSpPr>
        <p:spPr>
          <a:xfrm>
            <a:off x="1143000" y="5582910"/>
            <a:ext cx="7758289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Question goes here?</a:t>
            </a:r>
            <a:endParaRPr lang="en-US" sz="2400" dirty="0"/>
          </a:p>
        </p:txBody>
      </p:sp>
      <p:sp>
        <p:nvSpPr>
          <p:cNvPr id="107" name="Text Placeholder 17"/>
          <p:cNvSpPr>
            <a:spLocks noGrp="1"/>
          </p:cNvSpPr>
          <p:nvPr>
            <p:ph type="body" idx="17"/>
          </p:nvPr>
        </p:nvSpPr>
        <p:spPr>
          <a:xfrm>
            <a:off x="9525000" y="5582910"/>
            <a:ext cx="7758289" cy="438150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400" kern="0" spc="-36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00000"/>
              </a:lnSpc>
              <a:buNone/>
            </a:pPr>
            <a:r>
              <a:rPr lang="en-US" sz="2400" kern="0" spc="-2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Question goes here?</a:t>
            </a:r>
            <a:endParaRPr lang="en-US" sz="2400" dirty="0"/>
          </a:p>
        </p:txBody>
      </p:sp>
      <p:sp>
        <p:nvSpPr>
          <p:cNvPr id="108" name="Text Placeholder 18"/>
          <p:cNvSpPr>
            <a:spLocks noGrp="1"/>
          </p:cNvSpPr>
          <p:nvPr>
            <p:ph type="body" idx="18"/>
          </p:nvPr>
        </p:nvSpPr>
        <p:spPr>
          <a:xfrm>
            <a:off x="1143000" y="6097260"/>
            <a:ext cx="7758289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Answer goes here: one or two lines.</a:t>
            </a:r>
            <a:endParaRPr lang="en-US" sz="1800" dirty="0"/>
          </a:p>
        </p:txBody>
      </p:sp>
      <p:sp>
        <p:nvSpPr>
          <p:cNvPr id="109" name="Text Placeholder 19"/>
          <p:cNvSpPr>
            <a:spLocks noGrp="1"/>
          </p:cNvSpPr>
          <p:nvPr>
            <p:ph type="body" idx="19"/>
          </p:nvPr>
        </p:nvSpPr>
        <p:spPr>
          <a:xfrm>
            <a:off x="9525000" y="6097260"/>
            <a:ext cx="7758289" cy="4095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Answer goes here: one or two lines.</a:t>
            </a:r>
            <a:endParaRPr lang="en-US" sz="1800" dirty="0"/>
          </a:p>
        </p:txBody>
      </p:sp>
      <p:pic>
        <p:nvPicPr>
          <p:cNvPr id="954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66593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 Placeholder 10"/>
          <p:cNvSpPr>
            <a:spLocks noGrp="1"/>
          </p:cNvSpPr>
          <p:nvPr>
            <p:ph type="body" idx="10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85000"/>
              </a:lnSpc>
              <a:spcBef>
                <a:spcPct val="0"/>
              </a:spcBef>
              <a:defRPr lang="en-US" sz="10400" kern="0" spc="-394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85000"/>
              </a:lnSpc>
              <a:buNone/>
            </a:pPr>
            <a:r>
              <a:rPr lang="en-US" sz="10400" kern="0" spc="-312" dirty="0">
                <a:solidFill>
                  <a:srgbClr val="1C398E"/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Thanks</a:t>
            </a:r>
            <a:endParaRPr lang="en-US" sz="10400" dirty="0"/>
          </a:p>
        </p:txBody>
      </p:sp>
      <p:sp>
        <p:nvSpPr>
          <p:cNvPr id="101" name="Text Placeholder 11"/>
          <p:cNvSpPr>
            <a:spLocks noGrp="1"/>
          </p:cNvSpPr>
          <p:nvPr>
            <p:ph type="body" idx="11"/>
          </p:nvPr>
        </p:nvSpPr>
        <p:spPr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50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2500" spc="-25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A warm closing line, keep it short.</a:t>
            </a:r>
            <a:endParaRPr lang="en-US" sz="2500" dirty="0"/>
          </a:p>
        </p:txBody>
      </p:sp>
      <p:sp>
        <p:nvSpPr>
          <p:cNvPr id="102" name="Text Placeholder 12"/>
          <p:cNvSpPr>
            <a:spLocks noGrp="1"/>
          </p:cNvSpPr>
          <p:nvPr>
            <p:ph type="body" idx="12"/>
          </p:nvPr>
        </p:nvSpPr>
        <p:spPr>
          <a:xfrm>
            <a:off x="7391102" y="5375067"/>
            <a:ext cx="3505721" cy="676275"/>
          </a:xfrm>
          <a:prstGeom prst="roundRect">
            <a:avLst>
              <a:gd name="adj" fmla="val 50000"/>
            </a:avLst>
          </a:prstGeom>
          <a:solidFill>
            <a:srgbClr val="1C398E">
              <a:alpha val="98000"/>
            </a:srgbClr>
          </a:solidFill>
          <a:ln w="14288">
            <a:solidFill>
              <a:srgbClr val="1C398E">
                <a:alpha val="98000"/>
              </a:srgbClr>
            </a:solidFill>
            <a:prstDash val="solid"/>
          </a:ln>
        </p:spPr>
        <p:txBody>
          <a:bodyPr wrap="none" lIns="137160" tIns="45720" rIns="137160" bIns="45720" rtlCol="0" anchor="ctr">
            <a:spAutoFit/>
          </a:bodyPr>
          <a:lstStyle>
            <a:lvl1pPr>
              <a:lnSpc>
                <a:spcPct val="100000"/>
              </a:lnSpc>
              <a:spcBef>
                <a:spcPct val="0"/>
              </a:spcBef>
              <a:defRPr lang="en-US" sz="2100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sz="2100" spc="-21" dirty="0">
                <a:solidFill>
                  <a:srgbClr val="FFFFFF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→ Closing call to action</a:t>
            </a:r>
            <a:endParaRPr lang="en-US" sz="2100" dirty="0"/>
          </a:p>
        </p:txBody>
      </p:sp>
      <p:sp>
        <p:nvSpPr>
          <p:cNvPr id="103" name="Text Placeholder 13"/>
          <p:cNvSpPr>
            <a:spLocks noGrp="1"/>
          </p:cNvSpPr>
          <p:nvPr>
            <p:ph type="body" idx="13"/>
          </p:nvPr>
        </p:nvSpPr>
        <p:spPr>
          <a:xfrm>
            <a:off x="7412310" y="6292666"/>
            <a:ext cx="3567204" cy="333375"/>
          </a:xfrm>
          <a:prstGeom prst="rect">
            <a:avLst/>
          </a:prstGeom>
          <a:noFill/>
          <a:ln/>
        </p:spPr>
        <p:txBody>
          <a:bodyPr wrap="square" lIns="25400" tIns="25400" rIns="25400" bIns="25400" rtlCol="0" anchor="t">
            <a:noAutofit/>
          </a:bodyPr>
          <a:lstStyle>
            <a:lvl1pPr>
              <a:lnSpc>
                <a:spcPct val="130000"/>
              </a:lnSpc>
              <a:spcBef>
                <a:spcPct val="0"/>
              </a:spcBef>
              <a:defRPr lang="en-US" sz="1800" kern="0" spc="36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defRPr>
            </a:lvl1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800" kern="0" dirty="0">
                <a:solidFill>
                  <a:srgbClr val="1C398E">
                    <a:alpha val="75000"/>
                  </a:srgbClr>
                </a:solidFill>
                <a:latin typeface="IBM Plex Sans" pitchFamily="34" charset="0"/>
                <a:ea typeface="IBM Plex Sans" pitchFamily="34" charset="-122"/>
                <a:cs typeface="IBM Plex Sans" pitchFamily="34" charset="-120"/>
              </a:rPr>
              <a:t>name@email.com · website.com</a:t>
            </a:r>
            <a:endParaRPr lang="en-US" sz="1800" dirty="0"/>
          </a:p>
        </p:txBody>
      </p:sp>
      <p:pic>
        <p:nvPicPr>
          <p:cNvPr id="95501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2804" y="9201214"/>
            <a:ext cx="1804796" cy="4253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lBits Theme">
  <a:themeElements>
    <a:clrScheme name="ElBits">
      <a:dk1>
        <a:srgbClr val="000000"/>
      </a:dk1>
      <a:lt1>
        <a:srgbClr val="FFFFFF"/>
      </a:lt1>
      <a:dk2>
        <a:srgbClr val="1C398E"/>
      </a:dk2>
      <a:lt2>
        <a:srgbClr val="F0F2F8"/>
      </a:lt2>
      <a:accent1>
        <a:srgbClr val="F3E8FF"/>
      </a:accent1>
      <a:accent2>
        <a:srgbClr val="8200DB"/>
      </a:accent2>
      <a:accent3>
        <a:srgbClr val="DBEAFE"/>
      </a:accent3>
      <a:accent4>
        <a:srgbClr val="1447E6"/>
      </a:accent4>
      <a:accent5>
        <a:srgbClr val="DCFCE7"/>
      </a:accent5>
      <a:accent6>
        <a:srgbClr val="008236"/>
      </a:accent6>
      <a:hlink>
        <a:srgbClr val="1447E6"/>
      </a:hlink>
      <a:folHlink>
        <a:srgbClr val="8200DB"/>
      </a:folHlink>
    </a:clrScheme>
    <a:fontScheme name="Office">
      <a:majorFont>
        <a:latin typeface="IBM Plex Sans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IBM Plex Sans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sjon2" id="{3E16A628-60AE-ED40-9607-BC861EA15E86}" vid="{0F8F455C-6459-8647-8CDE-F96185A216B4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76E445F8-B10C-474E-89B4-EBDBFF260BD9}">
  <we:reference id="WA200010725" version="1.0.0.1" store="Omex" storeType="OMEX"/>
  <we:alternateReferences>
    <we:reference id="WA200010725" version="1.0.0.1" store="WA200010725" storeType="OMEX"/>
  </we:alternateReferences>
  <we:properties>
    <we:property name="claude.fileId" value="&quot;43579038-d299-4e11-9eeb-2a48cf979588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7d1a0f-18b2-421b-b5db-45a04562549a" xsi:nil="true"/>
    <lcf76f155ced4ddcb4097134ff3c332f xmlns="07f0b3c4-80b9-435a-bea2-cd59270379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7FF60A6C249A418D364A27C2B4F7DA" ma:contentTypeVersion="13" ma:contentTypeDescription="Create a new document." ma:contentTypeScope="" ma:versionID="7fd944175dd88819578f3a3e8094f4ff">
  <xsd:schema xmlns:xsd="http://www.w3.org/2001/XMLSchema" xmlns:xs="http://www.w3.org/2001/XMLSchema" xmlns:p="http://schemas.microsoft.com/office/2006/metadata/properties" xmlns:ns2="07f0b3c4-80b9-435a-bea2-cd5927037967" xmlns:ns3="867d1a0f-18b2-421b-b5db-45a04562549a" targetNamespace="http://schemas.microsoft.com/office/2006/metadata/properties" ma:root="true" ma:fieldsID="792d1940eef8d78c4e1419f7ef1fbfb1" ns2:_="" ns3:_="">
    <xsd:import namespace="07f0b3c4-80b9-435a-bea2-cd5927037967"/>
    <xsd:import namespace="867d1a0f-18b2-421b-b5db-45a04562549a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f0b3c4-80b9-435a-bea2-cd5927037967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07f0b97-614c-45e1-ba8e-8395608a5ea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7d1a0f-18b2-421b-b5db-45a04562549a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b43806-bb3e-46ec-aa3e-4f15aa9f4fdb}" ma:internalName="TaxCatchAll" ma:showField="CatchAllData" ma:web="867d1a0f-18b2-421b-b5db-45a0456254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C3DBC0-A1EC-4E9C-82C6-AC3B5FC9DAF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2E1009-B29E-4FC4-BC17-63C01E771070}">
  <ds:schemaRefs>
    <ds:schemaRef ds:uri="http://schemas.microsoft.com/office/2006/metadata/properties"/>
    <ds:schemaRef ds:uri="http://schemas.microsoft.com/office/infopath/2007/PartnerControls"/>
    <ds:schemaRef ds:uri="867d1a0f-18b2-421b-b5db-45a04562549a"/>
    <ds:schemaRef ds:uri="07f0b3c4-80b9-435a-bea2-cd5927037967"/>
  </ds:schemaRefs>
</ds:datastoreItem>
</file>

<file path=customXml/itemProps3.xml><?xml version="1.0" encoding="utf-8"?>
<ds:datastoreItem xmlns:ds="http://schemas.openxmlformats.org/officeDocument/2006/customXml" ds:itemID="{D8E0F64D-9AB0-48D9-81FE-DED881B5695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2810</TotalTime>
  <Words>2607</Words>
  <Application>Microsoft Macintosh PowerPoint</Application>
  <PresentationFormat>Egendefinert</PresentationFormat>
  <Paragraphs>620</Paragraphs>
  <Slides>71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71</vt:i4>
      </vt:variant>
    </vt:vector>
  </HeadingPairs>
  <TitlesOfParts>
    <vt:vector size="74" baseType="lpstr">
      <vt:lpstr>Arial</vt:lpstr>
      <vt:lpstr>IBM Plex Sans</vt:lpstr>
      <vt:lpstr>ElBits Theme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PptxGenJS Presentation</dc:subject>
  <dc:creator>Therese Grønlund</dc:creator>
  <cp:lastModifiedBy>Therese Grønlund</cp:lastModifiedBy>
  <cp:revision>134</cp:revision>
  <dcterms:created xsi:type="dcterms:W3CDTF">2026-06-22T10:02:11Z</dcterms:created>
  <dcterms:modified xsi:type="dcterms:W3CDTF">2026-09-07T19:35:52Z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7d4c70f-e13d-44ee-9c0d-8ce0aeea7942_Enabled">
    <vt:lpwstr>true</vt:lpwstr>
  </property>
  <property fmtid="{D5CDD505-2E9C-101B-9397-08002B2CF9AE}" pid="3" name="MSIP_Label_77d4c70f-e13d-44ee-9c0d-8ce0aeea7942_SetDate">
    <vt:lpwstr>2026-06-16T21:52:56Z</vt:lpwstr>
  </property>
  <property fmtid="{D5CDD505-2E9C-101B-9397-08002B2CF9AE}" pid="4" name="MSIP_Label_77d4c70f-e13d-44ee-9c0d-8ce0aeea7942_Method">
    <vt:lpwstr>Standard</vt:lpwstr>
  </property>
  <property fmtid="{D5CDD505-2E9C-101B-9397-08002B2CF9AE}" pid="5" name="MSIP_Label_77d4c70f-e13d-44ee-9c0d-8ce0aeea7942_Name">
    <vt:lpwstr>TLP-GREEN - General</vt:lpwstr>
  </property>
  <property fmtid="{D5CDD505-2E9C-101B-9397-08002B2CF9AE}" pid="6" name="MSIP_Label_77d4c70f-e13d-44ee-9c0d-8ce0aeea7942_SiteId">
    <vt:lpwstr>709940f1-dab5-41c8-b14f-480364bc58e8</vt:lpwstr>
  </property>
  <property fmtid="{D5CDD505-2E9C-101B-9397-08002B2CF9AE}" pid="7" name="MSIP_Label_77d4c70f-e13d-44ee-9c0d-8ce0aeea7942_ActionId">
    <vt:lpwstr>5bc72419-358e-40e3-818f-518f038dc682</vt:lpwstr>
  </property>
  <property fmtid="{D5CDD505-2E9C-101B-9397-08002B2CF9AE}" pid="8" name="MSIP_Label_77d4c70f-e13d-44ee-9c0d-8ce0aeea7942_ContentBits">
    <vt:lpwstr>1</vt:lpwstr>
  </property>
  <property fmtid="{D5CDD505-2E9C-101B-9397-08002B2CF9AE}" pid="9" name="MSIP_Label_77d4c70f-e13d-44ee-9c0d-8ce0aeea7942_Tag">
    <vt:lpwstr>50, 3, 0, 1</vt:lpwstr>
  </property>
  <property fmtid="{D5CDD505-2E9C-101B-9397-08002B2CF9AE}" pid="10" name="ClassificationContentMarkingHeaderLocations">
    <vt:lpwstr>Office Theme:3</vt:lpwstr>
  </property>
  <property fmtid="{D5CDD505-2E9C-101B-9397-08002B2CF9AE}" pid="11" name="ClassificationContentMarkingHeaderText">
    <vt:lpwstr>[ TLP:GREEN - General ]</vt:lpwstr>
  </property>
  <property fmtid="{D5CDD505-2E9C-101B-9397-08002B2CF9AE}" pid="12" name="ContentTypeId">
    <vt:lpwstr>0x0101006F7FF60A6C249A418D364A27C2B4F7DA</vt:lpwstr>
  </property>
  <property fmtid="{D5CDD505-2E9C-101B-9397-08002B2CF9AE}" pid="13" name="MediaServiceImageTags">
    <vt:lpwstr/>
  </property>
</Properties>
</file>